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37"/>
  </p:notesMasterIdLst>
  <p:handoutMasterIdLst>
    <p:handoutMasterId r:id="rId38"/>
  </p:handoutMasterIdLst>
  <p:sldIdLst>
    <p:sldId id="274" r:id="rId5"/>
    <p:sldId id="275" r:id="rId6"/>
    <p:sldId id="271" r:id="rId7"/>
    <p:sldId id="276" r:id="rId8"/>
    <p:sldId id="277" r:id="rId9"/>
    <p:sldId id="279" r:id="rId10"/>
    <p:sldId id="278" r:id="rId11"/>
    <p:sldId id="280" r:id="rId12"/>
    <p:sldId id="285" r:id="rId13"/>
    <p:sldId id="281" r:id="rId14"/>
    <p:sldId id="288" r:id="rId15"/>
    <p:sldId id="287" r:id="rId16"/>
    <p:sldId id="286" r:id="rId17"/>
    <p:sldId id="282" r:id="rId18"/>
    <p:sldId id="284" r:id="rId19"/>
    <p:sldId id="283" r:id="rId20"/>
    <p:sldId id="289" r:id="rId21"/>
    <p:sldId id="293" r:id="rId22"/>
    <p:sldId id="292" r:id="rId23"/>
    <p:sldId id="291" r:id="rId24"/>
    <p:sldId id="290" r:id="rId25"/>
    <p:sldId id="294" r:id="rId26"/>
    <p:sldId id="300" r:id="rId27"/>
    <p:sldId id="299" r:id="rId28"/>
    <p:sldId id="298" r:id="rId29"/>
    <p:sldId id="297" r:id="rId30"/>
    <p:sldId id="296" r:id="rId31"/>
    <p:sldId id="295" r:id="rId32"/>
    <p:sldId id="301" r:id="rId33"/>
    <p:sldId id="303" r:id="rId34"/>
    <p:sldId id="304" r:id="rId35"/>
    <p:sldId id="305" r:id="rId3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autoAdjust="0"/>
  </p:normalViewPr>
  <p:slideViewPr>
    <p:cSldViewPr snapToGrid="0" snapToObjects="1">
      <p:cViewPr varScale="1">
        <p:scale>
          <a:sx n="96" d="100"/>
          <a:sy n="96" d="100"/>
        </p:scale>
        <p:origin x="1051" y="62"/>
      </p:cViewPr>
      <p:guideLst/>
    </p:cSldViewPr>
  </p:slideViewPr>
  <p:notesTextViewPr>
    <p:cViewPr>
      <p:scale>
        <a:sx n="1" d="1"/>
        <a:sy n="1" d="1"/>
      </p:scale>
      <p:origin x="0" y="0"/>
    </p:cViewPr>
  </p:notesTextViewPr>
  <p:notesViewPr>
    <p:cSldViewPr snapToGrid="0" snapToObjects="1">
      <p:cViewPr varScale="1">
        <p:scale>
          <a:sx n="59" d="100"/>
          <a:sy n="59" d="100"/>
        </p:scale>
        <p:origin x="2458"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55C356-87C3-46C0-9BE5-0C438CD860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084F9A-0678-4D9D-A6DE-5580339F30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466B4-265E-45CE-96BF-654B8C3EDD3A}" type="datetimeFigureOut">
              <a:rPr lang="en-US" smtClean="0"/>
              <a:t>1/7/2026</a:t>
            </a:fld>
            <a:endParaRPr lang="en-US" dirty="0"/>
          </a:p>
        </p:txBody>
      </p:sp>
      <p:sp>
        <p:nvSpPr>
          <p:cNvPr id="4" name="Footer Placeholder 3">
            <a:extLst>
              <a:ext uri="{FF2B5EF4-FFF2-40B4-BE49-F238E27FC236}">
                <a16:creationId xmlns:a16="http://schemas.microsoft.com/office/drawing/2014/main" id="{E3FA5588-4D70-4A31-96A1-E7657C5224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B593C42-755E-447B-990E-F4CE9365EF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D836DF-17F6-4050-BFA7-2C163529DC32}" type="slidenum">
              <a:rPr lang="en-US" smtClean="0"/>
              <a:t>‹#›</a:t>
            </a:fld>
            <a:endParaRPr lang="en-US" dirty="0"/>
          </a:p>
        </p:txBody>
      </p:sp>
    </p:spTree>
    <p:extLst>
      <p:ext uri="{BB962C8B-B14F-4D97-AF65-F5344CB8AC3E}">
        <p14:creationId xmlns:p14="http://schemas.microsoft.com/office/powerpoint/2010/main" val="388254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2C8C0-3D92-43D9-9A29-981FA6744B0E}" type="datetimeFigureOut">
              <a:rPr lang="en-US" smtClean="0"/>
              <a:t>1/7/2026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B92B7-C405-42F2-A911-E7C15F1E4B66}" type="slidenum">
              <a:rPr lang="en-US" smtClean="0"/>
              <a:t>‹#›</a:t>
            </a:fld>
            <a:endParaRPr lang="en-US" dirty="0"/>
          </a:p>
        </p:txBody>
      </p:sp>
    </p:spTree>
    <p:extLst>
      <p:ext uri="{BB962C8B-B14F-4D97-AF65-F5344CB8AC3E}">
        <p14:creationId xmlns:p14="http://schemas.microsoft.com/office/powerpoint/2010/main" val="14494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1E5D-B2CA-4340-A705-A178FDF0CDB0}"/>
              </a:ext>
            </a:extLst>
          </p:cNvPr>
          <p:cNvSpPr>
            <a:spLocks noGrp="1"/>
          </p:cNvSpPr>
          <p:nvPr>
            <p:ph type="title" hasCustomPrompt="1"/>
          </p:nvPr>
        </p:nvSpPr>
        <p:spPr>
          <a:xfrm>
            <a:off x="628650" y="2660125"/>
            <a:ext cx="7886700" cy="1325563"/>
          </a:xfrm>
        </p:spPr>
        <p:txBody>
          <a:bodyPr>
            <a:noAutofit/>
          </a:bodyPr>
          <a:lstStyle>
            <a:lvl1pPr>
              <a:defRPr sz="9600" cap="all" spc="600" baseline="0">
                <a:solidFill>
                  <a:schemeClr val="tx1"/>
                </a:solidFill>
                <a:latin typeface="Franklin Gothic Demi" panose="020B0703020102020204" pitchFamily="34" charset="0"/>
              </a:defRPr>
            </a:lvl1pPr>
          </a:lstStyle>
          <a:p>
            <a:r>
              <a:rPr lang="en-US" dirty="0"/>
              <a:t>WELCOME</a:t>
            </a:r>
          </a:p>
        </p:txBody>
      </p:sp>
      <p:sp>
        <p:nvSpPr>
          <p:cNvPr id="22" name="Text Placeholder 12">
            <a:extLst>
              <a:ext uri="{FF2B5EF4-FFF2-40B4-BE49-F238E27FC236}">
                <a16:creationId xmlns:a16="http://schemas.microsoft.com/office/drawing/2014/main" id="{373CE0CF-8E13-4F8A-93AD-BFB4E9340D4C}"/>
              </a:ext>
            </a:extLst>
          </p:cNvPr>
          <p:cNvSpPr>
            <a:spLocks noGrp="1"/>
          </p:cNvSpPr>
          <p:nvPr>
            <p:ph type="body" sz="quarter" idx="13" hasCustomPrompt="1"/>
          </p:nvPr>
        </p:nvSpPr>
        <p:spPr>
          <a:xfrm>
            <a:off x="628650" y="1828453"/>
            <a:ext cx="7886700" cy="831672"/>
          </a:xfrm>
        </p:spPr>
        <p:txBody>
          <a:bodyPr anchor="ctr">
            <a:noAutofit/>
          </a:bodyPr>
          <a:lstStyle>
            <a:lvl1pPr>
              <a:defRPr sz="7600" cap="all" spc="300" baseline="0">
                <a:solidFill>
                  <a:schemeClr val="tx2"/>
                </a:solidFill>
                <a:latin typeface="+mj-lt"/>
              </a:defRPr>
            </a:lvl1pPr>
          </a:lstStyle>
          <a:p>
            <a:pPr lvl="0"/>
            <a:r>
              <a:rPr lang="en-US" dirty="0"/>
              <a:t>BRIDE + GROOM</a:t>
            </a:r>
          </a:p>
        </p:txBody>
      </p:sp>
      <p:sp>
        <p:nvSpPr>
          <p:cNvPr id="23" name="Text Placeholder 16">
            <a:extLst>
              <a:ext uri="{FF2B5EF4-FFF2-40B4-BE49-F238E27FC236}">
                <a16:creationId xmlns:a16="http://schemas.microsoft.com/office/drawing/2014/main" id="{C30CCB5B-985D-4B0C-A0DE-92677D62C2FF}"/>
              </a:ext>
            </a:extLst>
          </p:cNvPr>
          <p:cNvSpPr>
            <a:spLocks noGrp="1"/>
          </p:cNvSpPr>
          <p:nvPr>
            <p:ph type="body" sz="quarter" idx="15" hasCustomPrompt="1"/>
          </p:nvPr>
        </p:nvSpPr>
        <p:spPr>
          <a:xfrm>
            <a:off x="3363912" y="5344232"/>
            <a:ext cx="2416176" cy="647700"/>
          </a:xfrm>
        </p:spPr>
        <p:txBody>
          <a:bodyPr>
            <a:normAutofit/>
          </a:bodyPr>
          <a:lstStyle>
            <a:lvl1pPr>
              <a:defRPr sz="2800" b="1">
                <a:solidFill>
                  <a:schemeClr val="tx2"/>
                </a:solidFill>
                <a:latin typeface="+mj-lt"/>
                <a:cs typeface="Arial" panose="020B0604020202020204" pitchFamily="34" charset="0"/>
              </a:defRPr>
            </a:lvl1pPr>
          </a:lstStyle>
          <a:p>
            <a:pPr lvl="0"/>
            <a:r>
              <a:rPr lang="en-US" dirty="0"/>
              <a:t>10.25.20</a:t>
            </a:r>
          </a:p>
        </p:txBody>
      </p:sp>
    </p:spTree>
    <p:extLst>
      <p:ext uri="{BB962C8B-B14F-4D97-AF65-F5344CB8AC3E}">
        <p14:creationId xmlns:p14="http://schemas.microsoft.com/office/powerpoint/2010/main" val="3656138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hearsal Dinner Sig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7381769-0636-4172-A65E-09315A1C33A1}"/>
              </a:ext>
            </a:extLst>
          </p:cNvPr>
          <p:cNvSpPr>
            <a:spLocks noGrp="1"/>
          </p:cNvSpPr>
          <p:nvPr>
            <p:ph type="title" hasCustomPrompt="1"/>
          </p:nvPr>
        </p:nvSpPr>
        <p:spPr>
          <a:xfrm>
            <a:off x="628650" y="2660125"/>
            <a:ext cx="7886700" cy="1325563"/>
          </a:xfrm>
        </p:spPr>
        <p:txBody>
          <a:bodyPr>
            <a:noAutofit/>
          </a:bodyPr>
          <a:lstStyle>
            <a:lvl1pPr>
              <a:defRPr sz="9600" cap="all" spc="600" baseline="0">
                <a:solidFill>
                  <a:schemeClr val="tx1"/>
                </a:solidFill>
                <a:latin typeface="Franklin Gothic Demi" panose="020B0703020102020204" pitchFamily="34" charset="0"/>
              </a:defRPr>
            </a:lvl1pPr>
          </a:lstStyle>
          <a:p>
            <a:r>
              <a:rPr lang="en-US" dirty="0"/>
              <a:t>WELCOME</a:t>
            </a:r>
          </a:p>
        </p:txBody>
      </p:sp>
      <p:sp>
        <p:nvSpPr>
          <p:cNvPr id="4" name="Text Placeholder 3">
            <a:extLst>
              <a:ext uri="{FF2B5EF4-FFF2-40B4-BE49-F238E27FC236}">
                <a16:creationId xmlns:a16="http://schemas.microsoft.com/office/drawing/2014/main" id="{4E3E042F-2C9E-4BD8-BBCF-A6E8008D3BE2}"/>
              </a:ext>
            </a:extLst>
          </p:cNvPr>
          <p:cNvSpPr>
            <a:spLocks noGrp="1"/>
          </p:cNvSpPr>
          <p:nvPr>
            <p:ph type="body" sz="quarter" idx="16" hasCustomPrompt="1"/>
          </p:nvPr>
        </p:nvSpPr>
        <p:spPr>
          <a:xfrm>
            <a:off x="912813" y="3947588"/>
            <a:ext cx="7318375" cy="647700"/>
          </a:xfrm>
        </p:spPr>
        <p:txBody>
          <a:bodyPr>
            <a:noAutofit/>
          </a:bodyPr>
          <a:lstStyle>
            <a:lvl1pPr>
              <a:defRPr sz="2800" baseline="0">
                <a:solidFill>
                  <a:schemeClr val="tx1"/>
                </a:solidFill>
                <a:latin typeface="+mn-lt"/>
              </a:defRPr>
            </a:lvl1pPr>
          </a:lstStyle>
          <a:p>
            <a:pPr lvl="0"/>
            <a:r>
              <a:rPr lang="en-US" dirty="0"/>
              <a:t>To Our Rehearsal Dinner</a:t>
            </a:r>
          </a:p>
        </p:txBody>
      </p:sp>
      <p:sp>
        <p:nvSpPr>
          <p:cNvPr id="8" name="Text Placeholder 12">
            <a:extLst>
              <a:ext uri="{FF2B5EF4-FFF2-40B4-BE49-F238E27FC236}">
                <a16:creationId xmlns:a16="http://schemas.microsoft.com/office/drawing/2014/main" id="{E8596483-105B-4735-A7BA-F5D0853F0D2C}"/>
              </a:ext>
            </a:extLst>
          </p:cNvPr>
          <p:cNvSpPr>
            <a:spLocks noGrp="1"/>
          </p:cNvSpPr>
          <p:nvPr>
            <p:ph type="body" sz="quarter" idx="13" hasCustomPrompt="1"/>
          </p:nvPr>
        </p:nvSpPr>
        <p:spPr>
          <a:xfrm>
            <a:off x="628650" y="1828453"/>
            <a:ext cx="7886700" cy="831672"/>
          </a:xfrm>
        </p:spPr>
        <p:txBody>
          <a:bodyPr anchor="ctr">
            <a:noAutofit/>
          </a:bodyPr>
          <a:lstStyle>
            <a:lvl1pPr>
              <a:defRPr sz="7600" cap="all" spc="300" baseline="0">
                <a:solidFill>
                  <a:schemeClr val="tx2"/>
                </a:solidFill>
                <a:latin typeface="+mj-lt"/>
              </a:defRPr>
            </a:lvl1pPr>
          </a:lstStyle>
          <a:p>
            <a:pPr lvl="0"/>
            <a:r>
              <a:rPr lang="en-US" dirty="0"/>
              <a:t>BRIDE + GROOM</a:t>
            </a:r>
          </a:p>
        </p:txBody>
      </p:sp>
      <p:sp>
        <p:nvSpPr>
          <p:cNvPr id="9" name="Text Placeholder 16">
            <a:extLst>
              <a:ext uri="{FF2B5EF4-FFF2-40B4-BE49-F238E27FC236}">
                <a16:creationId xmlns:a16="http://schemas.microsoft.com/office/drawing/2014/main" id="{27213878-DC22-442E-B6C8-DAF47CB24190}"/>
              </a:ext>
            </a:extLst>
          </p:cNvPr>
          <p:cNvSpPr>
            <a:spLocks noGrp="1"/>
          </p:cNvSpPr>
          <p:nvPr>
            <p:ph type="body" sz="quarter" idx="15" hasCustomPrompt="1"/>
          </p:nvPr>
        </p:nvSpPr>
        <p:spPr>
          <a:xfrm>
            <a:off x="3363912" y="5344232"/>
            <a:ext cx="2416176" cy="647700"/>
          </a:xfrm>
        </p:spPr>
        <p:txBody>
          <a:bodyPr>
            <a:normAutofit/>
          </a:bodyPr>
          <a:lstStyle>
            <a:lvl1pPr>
              <a:defRPr sz="2800" b="1">
                <a:solidFill>
                  <a:schemeClr val="tx2"/>
                </a:solidFill>
                <a:latin typeface="+mj-lt"/>
                <a:cs typeface="Arial" panose="020B0604020202020204" pitchFamily="34" charset="0"/>
              </a:defRPr>
            </a:lvl1pPr>
          </a:lstStyle>
          <a:p>
            <a:pPr lvl="0"/>
            <a:r>
              <a:rPr lang="en-US" dirty="0"/>
              <a:t>10.25.XX</a:t>
            </a:r>
          </a:p>
        </p:txBody>
      </p:sp>
    </p:spTree>
    <p:extLst>
      <p:ext uri="{BB962C8B-B14F-4D97-AF65-F5344CB8AC3E}">
        <p14:creationId xmlns:p14="http://schemas.microsoft.com/office/powerpoint/2010/main" val="76105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ating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2223-1A83-4FF8-848D-F9FD64B51CF8}"/>
              </a:ext>
            </a:extLst>
          </p:cNvPr>
          <p:cNvSpPr>
            <a:spLocks noGrp="1"/>
          </p:cNvSpPr>
          <p:nvPr>
            <p:ph type="title" hasCustomPrompt="1"/>
          </p:nvPr>
        </p:nvSpPr>
        <p:spPr>
          <a:xfrm>
            <a:off x="914400" y="1260861"/>
            <a:ext cx="7315200" cy="832018"/>
          </a:xfrm>
          <a:prstGeom prst="rect">
            <a:avLst/>
          </a:prstGeom>
        </p:spPr>
        <p:txBody>
          <a:bodyPr>
            <a:noAutofit/>
          </a:bodyPr>
          <a:lstStyle>
            <a:lvl1pPr algn="ctr">
              <a:defRPr sz="4400" b="0" cap="all" spc="0" baseline="0">
                <a:solidFill>
                  <a:schemeClr val="tx1"/>
                </a:solidFill>
                <a:latin typeface="Franklin Gothic Demi" panose="020B0703020102020204" pitchFamily="34" charset="0"/>
              </a:defRPr>
            </a:lvl1pPr>
          </a:lstStyle>
          <a:p>
            <a:r>
              <a:rPr lang="en-US" dirty="0"/>
              <a:t>FIND YOUR SEAT</a:t>
            </a:r>
          </a:p>
        </p:txBody>
      </p:sp>
      <p:sp>
        <p:nvSpPr>
          <p:cNvPr id="23" name="Text Placeholder 22">
            <a:extLst>
              <a:ext uri="{FF2B5EF4-FFF2-40B4-BE49-F238E27FC236}">
                <a16:creationId xmlns:a16="http://schemas.microsoft.com/office/drawing/2014/main" id="{0CE749E3-50F7-43AA-8078-217DA822E726}"/>
              </a:ext>
            </a:extLst>
          </p:cNvPr>
          <p:cNvSpPr>
            <a:spLocks noGrp="1"/>
          </p:cNvSpPr>
          <p:nvPr>
            <p:ph type="body" sz="quarter" idx="10" hasCustomPrompt="1"/>
          </p:nvPr>
        </p:nvSpPr>
        <p:spPr>
          <a:xfrm>
            <a:off x="914400" y="728997"/>
            <a:ext cx="7314676" cy="832017"/>
          </a:xfrm>
          <a:prstGeom prst="rect">
            <a:avLst/>
          </a:prstGeom>
        </p:spPr>
        <p:txBody>
          <a:bodyPr anchor="ctr">
            <a:noAutofit/>
          </a:bodyPr>
          <a:lstStyle>
            <a:lvl1pPr algn="ctr">
              <a:defRPr sz="5000" cap="all" spc="200" baseline="0">
                <a:solidFill>
                  <a:schemeClr val="tx2"/>
                </a:solidFill>
                <a:latin typeface="+mj-lt"/>
              </a:defRPr>
            </a:lvl1pPr>
          </a:lstStyle>
          <a:p>
            <a:pPr lvl="0"/>
            <a:r>
              <a:rPr lang="en-US" dirty="0"/>
              <a:t>BRIDE + GROOM</a:t>
            </a:r>
          </a:p>
        </p:txBody>
      </p:sp>
      <p:sp>
        <p:nvSpPr>
          <p:cNvPr id="25" name="Text Placeholder 24">
            <a:extLst>
              <a:ext uri="{FF2B5EF4-FFF2-40B4-BE49-F238E27FC236}">
                <a16:creationId xmlns:a16="http://schemas.microsoft.com/office/drawing/2014/main" id="{F92CAD29-00A6-4176-92C3-ECBA996ED71F}"/>
              </a:ext>
            </a:extLst>
          </p:cNvPr>
          <p:cNvSpPr>
            <a:spLocks noGrp="1"/>
          </p:cNvSpPr>
          <p:nvPr>
            <p:ph type="body" sz="quarter" idx="11" hasCustomPrompt="1"/>
          </p:nvPr>
        </p:nvSpPr>
        <p:spPr>
          <a:xfrm>
            <a:off x="628650" y="2757801"/>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1</a:t>
            </a:r>
          </a:p>
        </p:txBody>
      </p:sp>
      <p:sp>
        <p:nvSpPr>
          <p:cNvPr id="26" name="Text Placeholder 24">
            <a:extLst>
              <a:ext uri="{FF2B5EF4-FFF2-40B4-BE49-F238E27FC236}">
                <a16:creationId xmlns:a16="http://schemas.microsoft.com/office/drawing/2014/main" id="{C406AE24-E5AD-4AD9-86D9-3A46A0EBA3EF}"/>
              </a:ext>
            </a:extLst>
          </p:cNvPr>
          <p:cNvSpPr>
            <a:spLocks noGrp="1"/>
          </p:cNvSpPr>
          <p:nvPr>
            <p:ph type="body" sz="quarter" idx="12" hasCustomPrompt="1"/>
          </p:nvPr>
        </p:nvSpPr>
        <p:spPr>
          <a:xfrm>
            <a:off x="2773543" y="2757801"/>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2</a:t>
            </a:r>
          </a:p>
        </p:txBody>
      </p:sp>
      <p:sp>
        <p:nvSpPr>
          <p:cNvPr id="27" name="Text Placeholder 24">
            <a:extLst>
              <a:ext uri="{FF2B5EF4-FFF2-40B4-BE49-F238E27FC236}">
                <a16:creationId xmlns:a16="http://schemas.microsoft.com/office/drawing/2014/main" id="{F473BF3A-5E89-42F3-A9B9-16318E970E16}"/>
              </a:ext>
            </a:extLst>
          </p:cNvPr>
          <p:cNvSpPr>
            <a:spLocks noGrp="1"/>
          </p:cNvSpPr>
          <p:nvPr>
            <p:ph type="body" sz="quarter" idx="13" hasCustomPrompt="1"/>
          </p:nvPr>
        </p:nvSpPr>
        <p:spPr>
          <a:xfrm>
            <a:off x="4914763" y="2757801"/>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3</a:t>
            </a:r>
          </a:p>
        </p:txBody>
      </p:sp>
      <p:sp>
        <p:nvSpPr>
          <p:cNvPr id="28" name="Text Placeholder 24">
            <a:extLst>
              <a:ext uri="{FF2B5EF4-FFF2-40B4-BE49-F238E27FC236}">
                <a16:creationId xmlns:a16="http://schemas.microsoft.com/office/drawing/2014/main" id="{E1050BD6-5687-45FB-9A43-127691F83604}"/>
              </a:ext>
            </a:extLst>
          </p:cNvPr>
          <p:cNvSpPr>
            <a:spLocks noGrp="1"/>
          </p:cNvSpPr>
          <p:nvPr>
            <p:ph type="body" sz="quarter" idx="14" hasCustomPrompt="1"/>
          </p:nvPr>
        </p:nvSpPr>
        <p:spPr>
          <a:xfrm>
            <a:off x="628650" y="4787539"/>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4</a:t>
            </a:r>
          </a:p>
        </p:txBody>
      </p:sp>
      <p:sp>
        <p:nvSpPr>
          <p:cNvPr id="29" name="Text Placeholder 24">
            <a:extLst>
              <a:ext uri="{FF2B5EF4-FFF2-40B4-BE49-F238E27FC236}">
                <a16:creationId xmlns:a16="http://schemas.microsoft.com/office/drawing/2014/main" id="{612E2008-796B-49AC-843C-456B3AFA4E27}"/>
              </a:ext>
            </a:extLst>
          </p:cNvPr>
          <p:cNvSpPr>
            <a:spLocks noGrp="1"/>
          </p:cNvSpPr>
          <p:nvPr>
            <p:ph type="body" sz="quarter" idx="15" hasCustomPrompt="1"/>
          </p:nvPr>
        </p:nvSpPr>
        <p:spPr>
          <a:xfrm>
            <a:off x="2766197" y="4787539"/>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5</a:t>
            </a:r>
          </a:p>
        </p:txBody>
      </p:sp>
      <p:sp>
        <p:nvSpPr>
          <p:cNvPr id="30" name="Text Placeholder 24">
            <a:extLst>
              <a:ext uri="{FF2B5EF4-FFF2-40B4-BE49-F238E27FC236}">
                <a16:creationId xmlns:a16="http://schemas.microsoft.com/office/drawing/2014/main" id="{D5D93309-F741-40BE-903F-0D6999BF1C6C}"/>
              </a:ext>
            </a:extLst>
          </p:cNvPr>
          <p:cNvSpPr>
            <a:spLocks noGrp="1"/>
          </p:cNvSpPr>
          <p:nvPr>
            <p:ph type="body" sz="quarter" idx="16" hasCustomPrompt="1"/>
          </p:nvPr>
        </p:nvSpPr>
        <p:spPr>
          <a:xfrm>
            <a:off x="4914763" y="4787539"/>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6</a:t>
            </a:r>
          </a:p>
        </p:txBody>
      </p:sp>
      <p:sp>
        <p:nvSpPr>
          <p:cNvPr id="22" name="Text Placeholder 24">
            <a:extLst>
              <a:ext uri="{FF2B5EF4-FFF2-40B4-BE49-F238E27FC236}">
                <a16:creationId xmlns:a16="http://schemas.microsoft.com/office/drawing/2014/main" id="{3F045C1D-806B-4CD2-B443-C1E467A731C0}"/>
              </a:ext>
            </a:extLst>
          </p:cNvPr>
          <p:cNvSpPr>
            <a:spLocks noGrp="1"/>
          </p:cNvSpPr>
          <p:nvPr>
            <p:ph type="body" sz="quarter" idx="23" hasCustomPrompt="1"/>
          </p:nvPr>
        </p:nvSpPr>
        <p:spPr>
          <a:xfrm>
            <a:off x="7052310" y="2762877"/>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3</a:t>
            </a:r>
          </a:p>
        </p:txBody>
      </p:sp>
      <p:sp>
        <p:nvSpPr>
          <p:cNvPr id="24" name="Text Placeholder 24">
            <a:extLst>
              <a:ext uri="{FF2B5EF4-FFF2-40B4-BE49-F238E27FC236}">
                <a16:creationId xmlns:a16="http://schemas.microsoft.com/office/drawing/2014/main" id="{153BF21F-29A6-447A-BE43-61D1DD3D69D8}"/>
              </a:ext>
            </a:extLst>
          </p:cNvPr>
          <p:cNvSpPr>
            <a:spLocks noGrp="1"/>
          </p:cNvSpPr>
          <p:nvPr>
            <p:ph type="body" sz="quarter" idx="24" hasCustomPrompt="1"/>
          </p:nvPr>
        </p:nvSpPr>
        <p:spPr>
          <a:xfrm>
            <a:off x="7052310" y="4792615"/>
            <a:ext cx="1543050" cy="365125"/>
          </a:xfrm>
          <a:prstGeom prst="rect">
            <a:avLst/>
          </a:prstGeom>
        </p:spPr>
        <p:txBody>
          <a:bodyPr>
            <a:noAutofit/>
          </a:bodyPr>
          <a:lstStyle>
            <a:lvl1pPr algn="l">
              <a:defRPr sz="1200" b="1" cap="all" spc="200" baseline="0">
                <a:solidFill>
                  <a:schemeClr val="tx2"/>
                </a:solidFill>
                <a:latin typeface="+mj-lt"/>
                <a:cs typeface="Arial" panose="020B0604020202020204" pitchFamily="34" charset="0"/>
              </a:defRPr>
            </a:lvl1pPr>
          </a:lstStyle>
          <a:p>
            <a:pPr lvl="0"/>
            <a:r>
              <a:rPr lang="en-US" dirty="0"/>
              <a:t>TABLE 6</a:t>
            </a:r>
          </a:p>
        </p:txBody>
      </p:sp>
      <p:sp>
        <p:nvSpPr>
          <p:cNvPr id="39" name="Text Placeholder 3">
            <a:extLst>
              <a:ext uri="{FF2B5EF4-FFF2-40B4-BE49-F238E27FC236}">
                <a16:creationId xmlns:a16="http://schemas.microsoft.com/office/drawing/2014/main" id="{8C32B373-7F2D-474D-9A64-1AB31886AF94}"/>
              </a:ext>
            </a:extLst>
          </p:cNvPr>
          <p:cNvSpPr>
            <a:spLocks noGrp="1"/>
          </p:cNvSpPr>
          <p:nvPr>
            <p:ph type="body" sz="quarter" idx="28" hasCustomPrompt="1"/>
          </p:nvPr>
        </p:nvSpPr>
        <p:spPr>
          <a:xfrm>
            <a:off x="623296" y="3081463"/>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0" name="Text Placeholder 3">
            <a:extLst>
              <a:ext uri="{FF2B5EF4-FFF2-40B4-BE49-F238E27FC236}">
                <a16:creationId xmlns:a16="http://schemas.microsoft.com/office/drawing/2014/main" id="{B559BF0E-B8DB-4078-8BFB-82CE6A433FFA}"/>
              </a:ext>
            </a:extLst>
          </p:cNvPr>
          <p:cNvSpPr>
            <a:spLocks noGrp="1"/>
          </p:cNvSpPr>
          <p:nvPr>
            <p:ph type="body" sz="quarter" idx="29" hasCustomPrompt="1"/>
          </p:nvPr>
        </p:nvSpPr>
        <p:spPr>
          <a:xfrm>
            <a:off x="2787264" y="3081463"/>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1" name="Text Placeholder 3">
            <a:extLst>
              <a:ext uri="{FF2B5EF4-FFF2-40B4-BE49-F238E27FC236}">
                <a16:creationId xmlns:a16="http://schemas.microsoft.com/office/drawing/2014/main" id="{14BD57D5-B1E7-4214-B971-C505925BBE71}"/>
              </a:ext>
            </a:extLst>
          </p:cNvPr>
          <p:cNvSpPr>
            <a:spLocks noGrp="1"/>
          </p:cNvSpPr>
          <p:nvPr>
            <p:ph type="body" sz="quarter" idx="30" hasCustomPrompt="1"/>
          </p:nvPr>
        </p:nvSpPr>
        <p:spPr>
          <a:xfrm>
            <a:off x="4914763" y="3081463"/>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2" name="Text Placeholder 3">
            <a:extLst>
              <a:ext uri="{FF2B5EF4-FFF2-40B4-BE49-F238E27FC236}">
                <a16:creationId xmlns:a16="http://schemas.microsoft.com/office/drawing/2014/main" id="{C8C19FB0-2ADB-475F-A14E-5202DBE2CFBB}"/>
              </a:ext>
            </a:extLst>
          </p:cNvPr>
          <p:cNvSpPr>
            <a:spLocks noGrp="1"/>
          </p:cNvSpPr>
          <p:nvPr>
            <p:ph type="body" sz="quarter" idx="31" hasCustomPrompt="1"/>
          </p:nvPr>
        </p:nvSpPr>
        <p:spPr>
          <a:xfrm>
            <a:off x="7051675" y="3081463"/>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3" name="Text Placeholder 3">
            <a:extLst>
              <a:ext uri="{FF2B5EF4-FFF2-40B4-BE49-F238E27FC236}">
                <a16:creationId xmlns:a16="http://schemas.microsoft.com/office/drawing/2014/main" id="{C9C768F4-8FEF-4E25-B6D4-CE5A7638113F}"/>
              </a:ext>
            </a:extLst>
          </p:cNvPr>
          <p:cNvSpPr>
            <a:spLocks noGrp="1"/>
          </p:cNvSpPr>
          <p:nvPr>
            <p:ph type="body" sz="quarter" idx="32" hasCustomPrompt="1"/>
          </p:nvPr>
        </p:nvSpPr>
        <p:spPr>
          <a:xfrm>
            <a:off x="630169" y="5104486"/>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4" name="Text Placeholder 3">
            <a:extLst>
              <a:ext uri="{FF2B5EF4-FFF2-40B4-BE49-F238E27FC236}">
                <a16:creationId xmlns:a16="http://schemas.microsoft.com/office/drawing/2014/main" id="{D42D56F6-3FEF-4ECC-BFAD-562ED06BB8EF}"/>
              </a:ext>
            </a:extLst>
          </p:cNvPr>
          <p:cNvSpPr>
            <a:spLocks noGrp="1"/>
          </p:cNvSpPr>
          <p:nvPr>
            <p:ph type="body" sz="quarter" idx="33" hasCustomPrompt="1"/>
          </p:nvPr>
        </p:nvSpPr>
        <p:spPr>
          <a:xfrm>
            <a:off x="2773543" y="5104486"/>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5" name="Text Placeholder 3">
            <a:extLst>
              <a:ext uri="{FF2B5EF4-FFF2-40B4-BE49-F238E27FC236}">
                <a16:creationId xmlns:a16="http://schemas.microsoft.com/office/drawing/2014/main" id="{674A7BE6-D119-4025-96A5-FD074183AB24}"/>
              </a:ext>
            </a:extLst>
          </p:cNvPr>
          <p:cNvSpPr>
            <a:spLocks noGrp="1"/>
          </p:cNvSpPr>
          <p:nvPr>
            <p:ph type="body" sz="quarter" idx="34" hasCustomPrompt="1"/>
          </p:nvPr>
        </p:nvSpPr>
        <p:spPr>
          <a:xfrm>
            <a:off x="4910455" y="5104486"/>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
        <p:nvSpPr>
          <p:cNvPr id="46" name="Text Placeholder 3">
            <a:extLst>
              <a:ext uri="{FF2B5EF4-FFF2-40B4-BE49-F238E27FC236}">
                <a16:creationId xmlns:a16="http://schemas.microsoft.com/office/drawing/2014/main" id="{30BDC173-256B-4D7F-AD68-325440FBEE9C}"/>
              </a:ext>
            </a:extLst>
          </p:cNvPr>
          <p:cNvSpPr>
            <a:spLocks noGrp="1"/>
          </p:cNvSpPr>
          <p:nvPr>
            <p:ph type="body" sz="quarter" idx="35" hasCustomPrompt="1"/>
          </p:nvPr>
        </p:nvSpPr>
        <p:spPr>
          <a:xfrm>
            <a:off x="7047367" y="5104486"/>
            <a:ext cx="1463675" cy="1371600"/>
          </a:xfrm>
        </p:spPr>
        <p:txBody>
          <a:bodyPr/>
          <a:lstStyle>
            <a:lvl1pPr algn="l">
              <a:lnSpc>
                <a:spcPct val="100000"/>
              </a:lnSpc>
              <a:spcBef>
                <a:spcPts val="0"/>
              </a:spcBef>
              <a:defRPr sz="1200">
                <a:latin typeface="Franklin Gothic Book" panose="020B0503020102020204" pitchFamily="34" charset="0"/>
              </a:defRPr>
            </a:lvl1pPr>
          </a:lstStyle>
          <a:p>
            <a:pPr lvl="0"/>
            <a:r>
              <a:rPr lang="en-US" dirty="0"/>
              <a:t>Enter guests names</a:t>
            </a:r>
          </a:p>
        </p:txBody>
      </p:sp>
    </p:spTree>
    <p:extLst>
      <p:ext uri="{BB962C8B-B14F-4D97-AF65-F5344CB8AC3E}">
        <p14:creationId xmlns:p14="http://schemas.microsoft.com/office/powerpoint/2010/main" val="3533944175"/>
      </p:ext>
    </p:extLst>
  </p:cSld>
  <p:clrMapOvr>
    <a:masterClrMapping/>
  </p:clrMapOvr>
  <p:extLst>
    <p:ext uri="{DCECCB84-F9BA-43D5-87BE-67443E8EF086}">
      <p15:sldGuideLst xmlns:p15="http://schemas.microsoft.com/office/powerpoint/2012/main">
        <p15:guide id="1" orient="horz" pos="504" userDrawn="1">
          <p15:clr>
            <a:srgbClr val="FBAE40"/>
          </p15:clr>
        </p15:guide>
        <p15:guide id="2" orient="horz" pos="7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shtag Sign">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CD1298B0-DF74-4921-ACDD-25CA73EA0D17}"/>
              </a:ext>
            </a:extLst>
          </p:cNvPr>
          <p:cNvSpPr>
            <a:spLocks noGrp="1"/>
          </p:cNvSpPr>
          <p:nvPr>
            <p:ph type="body" sz="quarter" idx="16" hasCustomPrompt="1"/>
          </p:nvPr>
        </p:nvSpPr>
        <p:spPr>
          <a:xfrm>
            <a:off x="912813" y="3767931"/>
            <a:ext cx="7318375" cy="647700"/>
          </a:xfrm>
        </p:spPr>
        <p:txBody>
          <a:bodyPr>
            <a:noAutofit/>
          </a:bodyPr>
          <a:lstStyle>
            <a:lvl1pPr>
              <a:defRPr sz="2800">
                <a:solidFill>
                  <a:schemeClr val="tx1"/>
                </a:solidFill>
                <a:latin typeface="+mn-lt"/>
              </a:defRPr>
            </a:lvl1pPr>
          </a:lstStyle>
          <a:p>
            <a:pPr lvl="0"/>
            <a:r>
              <a:rPr lang="en-US" dirty="0"/>
              <a:t>Post your pictures using our hashtag! </a:t>
            </a:r>
          </a:p>
        </p:txBody>
      </p:sp>
      <p:sp>
        <p:nvSpPr>
          <p:cNvPr id="44" name="Title 1">
            <a:extLst>
              <a:ext uri="{FF2B5EF4-FFF2-40B4-BE49-F238E27FC236}">
                <a16:creationId xmlns:a16="http://schemas.microsoft.com/office/drawing/2014/main" id="{6D38433A-D9FF-4C22-931F-DD22EE385F83}"/>
              </a:ext>
            </a:extLst>
          </p:cNvPr>
          <p:cNvSpPr>
            <a:spLocks noGrp="1"/>
          </p:cNvSpPr>
          <p:nvPr>
            <p:ph type="title" hasCustomPrompt="1"/>
          </p:nvPr>
        </p:nvSpPr>
        <p:spPr>
          <a:xfrm>
            <a:off x="914400" y="1260861"/>
            <a:ext cx="7315200" cy="832018"/>
          </a:xfrm>
          <a:prstGeom prst="rect">
            <a:avLst/>
          </a:prstGeom>
        </p:spPr>
        <p:txBody>
          <a:bodyPr>
            <a:noAutofit/>
          </a:bodyPr>
          <a:lstStyle>
            <a:lvl1pPr algn="ctr">
              <a:defRPr sz="4400" b="0" cap="all" baseline="0">
                <a:solidFill>
                  <a:schemeClr val="tx1"/>
                </a:solidFill>
                <a:latin typeface="Franklin Gothic Demi" panose="020B0703020102020204" pitchFamily="34" charset="0"/>
              </a:defRPr>
            </a:lvl1pPr>
          </a:lstStyle>
          <a:p>
            <a:r>
              <a:rPr lang="en-US" dirty="0"/>
              <a:t>SHARE THE LOVE</a:t>
            </a:r>
          </a:p>
        </p:txBody>
      </p:sp>
      <p:sp>
        <p:nvSpPr>
          <p:cNvPr id="45" name="Text Placeholder 22">
            <a:extLst>
              <a:ext uri="{FF2B5EF4-FFF2-40B4-BE49-F238E27FC236}">
                <a16:creationId xmlns:a16="http://schemas.microsoft.com/office/drawing/2014/main" id="{F2A74B68-1636-4772-8535-B636BAC6C648}"/>
              </a:ext>
            </a:extLst>
          </p:cNvPr>
          <p:cNvSpPr>
            <a:spLocks noGrp="1"/>
          </p:cNvSpPr>
          <p:nvPr>
            <p:ph type="body" sz="quarter" idx="10" hasCustomPrompt="1"/>
          </p:nvPr>
        </p:nvSpPr>
        <p:spPr>
          <a:xfrm>
            <a:off x="914400" y="728997"/>
            <a:ext cx="7315200" cy="832017"/>
          </a:xfrm>
          <a:prstGeom prst="rect">
            <a:avLst/>
          </a:prstGeom>
        </p:spPr>
        <p:txBody>
          <a:bodyPr anchor="ctr">
            <a:noAutofit/>
          </a:bodyPr>
          <a:lstStyle>
            <a:lvl1pPr algn="ctr">
              <a:defRPr sz="5000" cap="all" spc="200" baseline="0">
                <a:solidFill>
                  <a:schemeClr val="tx2"/>
                </a:solidFill>
                <a:latin typeface="+mj-lt"/>
              </a:defRPr>
            </a:lvl1pPr>
          </a:lstStyle>
          <a:p>
            <a:pPr lvl="0"/>
            <a:r>
              <a:rPr lang="en-US" dirty="0"/>
              <a:t>BRIDE + GROOM</a:t>
            </a:r>
          </a:p>
        </p:txBody>
      </p:sp>
      <p:sp>
        <p:nvSpPr>
          <p:cNvPr id="6" name="Text Placeholder 3">
            <a:extLst>
              <a:ext uri="{FF2B5EF4-FFF2-40B4-BE49-F238E27FC236}">
                <a16:creationId xmlns:a16="http://schemas.microsoft.com/office/drawing/2014/main" id="{6123FB0D-6B56-47D6-8C8D-4094F503A383}"/>
              </a:ext>
            </a:extLst>
          </p:cNvPr>
          <p:cNvSpPr>
            <a:spLocks noGrp="1"/>
          </p:cNvSpPr>
          <p:nvPr>
            <p:ph type="body" sz="quarter" idx="17" hasCustomPrompt="1"/>
          </p:nvPr>
        </p:nvSpPr>
        <p:spPr>
          <a:xfrm>
            <a:off x="628651" y="3090069"/>
            <a:ext cx="7886700" cy="677862"/>
          </a:xfrm>
        </p:spPr>
        <p:txBody>
          <a:bodyPr vert="horz" lIns="91440" tIns="45720" rIns="91440" bIns="45720" rtlCol="0" anchor="ctr">
            <a:noAutofit/>
          </a:bodyPr>
          <a:lstStyle>
            <a:lvl1pPr>
              <a:defRPr lang="en-US" sz="6000" cap="all" spc="600" baseline="0" dirty="0">
                <a:solidFill>
                  <a:schemeClr val="tx2"/>
                </a:solidFill>
                <a:latin typeface="Franklin Gothic Demi" panose="020B0703020102020204" pitchFamily="34" charset="0"/>
                <a:ea typeface="+mj-ea"/>
                <a:cs typeface="+mj-cs"/>
              </a:defRPr>
            </a:lvl1pPr>
          </a:lstStyle>
          <a:p>
            <a:r>
              <a:rPr lang="en-US" sz="6000" dirty="0">
                <a:solidFill>
                  <a:schemeClr val="tx2"/>
                </a:solidFill>
              </a:rPr>
              <a:t>#YOURHASHTAG</a:t>
            </a:r>
          </a:p>
        </p:txBody>
      </p:sp>
    </p:spTree>
    <p:extLst>
      <p:ext uri="{BB962C8B-B14F-4D97-AF65-F5344CB8AC3E}">
        <p14:creationId xmlns:p14="http://schemas.microsoft.com/office/powerpoint/2010/main" val="40072504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icture containing man, snow, standing&#10;&#10;Description automatically generated">
            <a:extLst>
              <a:ext uri="{FF2B5EF4-FFF2-40B4-BE49-F238E27FC236}">
                <a16:creationId xmlns:a16="http://schemas.microsoft.com/office/drawing/2014/main" id="{1682BFD2-2DE1-46D1-BCC4-C3479DB007A9}"/>
              </a:ext>
            </a:extLst>
          </p:cNvPr>
          <p:cNvPicPr/>
          <p:nvPr userDrawn="1"/>
        </p:nvPicPr>
        <p:blipFill rotWithShape="1">
          <a:blip r:embed="rId6" cstate="print">
            <a:extLst>
              <a:ext uri="{28A0092B-C50C-407E-A947-70E740481C1C}">
                <a14:useLocalDpi xmlns:a14="http://schemas.microsoft.com/office/drawing/2010/main" val="0"/>
              </a:ext>
            </a:extLst>
          </a:blip>
          <a:srcRect l="-1"/>
          <a:stretch/>
        </p:blipFill>
        <p:spPr>
          <a:xfrm rot="10800000">
            <a:off x="628650" y="5547302"/>
            <a:ext cx="8515350" cy="1310697"/>
          </a:xfrm>
          <a:prstGeom prst="rect">
            <a:avLst/>
          </a:prstGeom>
        </p:spPr>
      </p:pic>
      <p:pic>
        <p:nvPicPr>
          <p:cNvPr id="8" name="Picture 7" descr="A picture containing man, snow, standing&#10;&#10;Description automatically generated">
            <a:extLst>
              <a:ext uri="{FF2B5EF4-FFF2-40B4-BE49-F238E27FC236}">
                <a16:creationId xmlns:a16="http://schemas.microsoft.com/office/drawing/2014/main" id="{E040576E-BF26-4C17-B882-3096DEF8CE1C}"/>
              </a:ext>
            </a:extLst>
          </p:cNvPr>
          <p:cNvPicPr/>
          <p:nvPr userDrawn="1"/>
        </p:nvPicPr>
        <p:blipFill rotWithShape="1">
          <a:blip r:embed="rId7" cstate="print">
            <a:extLst>
              <a:ext uri="{28A0092B-C50C-407E-A947-70E740481C1C}">
                <a14:useLocalDpi xmlns:a14="http://schemas.microsoft.com/office/drawing/2010/main" val="0"/>
              </a:ext>
            </a:extLst>
          </a:blip>
          <a:srcRect l="-130"/>
          <a:stretch/>
        </p:blipFill>
        <p:spPr>
          <a:xfrm>
            <a:off x="-25400" y="0"/>
            <a:ext cx="9169400" cy="2754743"/>
          </a:xfrm>
          <a:prstGeom prst="rect">
            <a:avLst/>
          </a:prstGeom>
        </p:spPr>
      </p:pic>
      <p:sp>
        <p:nvSpPr>
          <p:cNvPr id="2" name="Title Placeholder 1">
            <a:extLst>
              <a:ext uri="{FF2B5EF4-FFF2-40B4-BE49-F238E27FC236}">
                <a16:creationId xmlns:a16="http://schemas.microsoft.com/office/drawing/2014/main" id="{DCB77CE2-F214-3941-9A5D-300C855B23C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en-US" dirty="0"/>
              <a:t>Title</a:t>
            </a:r>
          </a:p>
        </p:txBody>
      </p:sp>
      <p:sp>
        <p:nvSpPr>
          <p:cNvPr id="3" name="Text Placeholder 2">
            <a:extLst>
              <a:ext uri="{FF2B5EF4-FFF2-40B4-BE49-F238E27FC236}">
                <a16:creationId xmlns:a16="http://schemas.microsoft.com/office/drawing/2014/main" id="{CF618F81-30CB-394A-A37D-3131555237FC}"/>
              </a:ext>
            </a:extLst>
          </p:cNvPr>
          <p:cNvSpPr>
            <a:spLocks noGrp="1"/>
          </p:cNvSpPr>
          <p:nvPr>
            <p:ph type="body" idx="1"/>
          </p:nvPr>
        </p:nvSpPr>
        <p:spPr>
          <a:xfrm>
            <a:off x="628650" y="1825625"/>
            <a:ext cx="7886700" cy="4351338"/>
          </a:xfrm>
          <a:prstGeom prst="rect">
            <a:avLst/>
          </a:prstGeom>
        </p:spPr>
        <p:txBody>
          <a:bodyPr vert="horz" lIns="91440" tIns="45720" rIns="91440" bIns="45720" rtlCol="0">
            <a:noAutofit/>
          </a:bodyPr>
          <a:lstStyle/>
          <a:p>
            <a:pPr lvl="0"/>
            <a:r>
              <a:rPr lang="en-US" dirty="0"/>
              <a:t>Click to add text</a:t>
            </a:r>
          </a:p>
        </p:txBody>
      </p:sp>
      <p:sp>
        <p:nvSpPr>
          <p:cNvPr id="4" name="Date Placeholder 3">
            <a:extLst>
              <a:ext uri="{FF2B5EF4-FFF2-40B4-BE49-F238E27FC236}">
                <a16:creationId xmlns:a16="http://schemas.microsoft.com/office/drawing/2014/main" id="{C5EF2629-9BBE-8846-A0BC-DE7BCDC7531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ctr">
              <a:defRPr sz="900">
                <a:solidFill>
                  <a:schemeClr val="accent1"/>
                </a:solidFill>
              </a:defRPr>
            </a:lvl1pPr>
          </a:lstStyle>
          <a:p>
            <a:fld id="{3DF77599-03F9-E543-8172-8365D59F4986}" type="datetimeFigureOut">
              <a:rPr lang="en-US" smtClean="0"/>
              <a:pPr/>
              <a:t>1/7/2026</a:t>
            </a:fld>
            <a:endParaRPr lang="en-US" dirty="0"/>
          </a:p>
        </p:txBody>
      </p:sp>
      <p:sp>
        <p:nvSpPr>
          <p:cNvPr id="5" name="Footer Placeholder 4">
            <a:extLst>
              <a:ext uri="{FF2B5EF4-FFF2-40B4-BE49-F238E27FC236}">
                <a16:creationId xmlns:a16="http://schemas.microsoft.com/office/drawing/2014/main" id="{6755C7B9-80B3-F54C-ABD0-B84CE895487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CEA8FB6E-9C6C-D444-B3F4-4D447291E8A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ctr">
              <a:defRPr sz="900">
                <a:solidFill>
                  <a:schemeClr val="accent1"/>
                </a:solidFill>
              </a:defRPr>
            </a:lvl1pPr>
          </a:lstStyle>
          <a:p>
            <a:fld id="{9607A8EA-B714-0743-99B8-C9D6EFC8C297}" type="slidenum">
              <a:rPr lang="en-US" smtClean="0"/>
              <a:pPr/>
              <a:t>‹#›</a:t>
            </a:fld>
            <a:endParaRPr lang="en-US" dirty="0"/>
          </a:p>
        </p:txBody>
      </p:sp>
    </p:spTree>
    <p:extLst>
      <p:ext uri="{BB962C8B-B14F-4D97-AF65-F5344CB8AC3E}">
        <p14:creationId xmlns:p14="http://schemas.microsoft.com/office/powerpoint/2010/main" val="53733358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86" r:id="rId3"/>
    <p:sldLayoutId id="2147483689" r:id="rId4"/>
  </p:sldLayoutIdLst>
  <p:txStyles>
    <p:titleStyle>
      <a:lvl1pPr algn="ctr" defTabSz="685800" rtl="0" eaLnBrk="1" latinLnBrk="0" hangingPunct="1">
        <a:lnSpc>
          <a:spcPct val="90000"/>
        </a:lnSpc>
        <a:spcBef>
          <a:spcPct val="0"/>
        </a:spcBef>
        <a:buNone/>
        <a:defRPr sz="6000" kern="1200" cap="all" spc="0"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8A46-8358-40FD-84F2-551B3C3C072C}"/>
              </a:ext>
            </a:extLst>
          </p:cNvPr>
          <p:cNvSpPr>
            <a:spLocks noGrp="1"/>
          </p:cNvSpPr>
          <p:nvPr>
            <p:ph type="title"/>
          </p:nvPr>
        </p:nvSpPr>
        <p:spPr>
          <a:xfrm>
            <a:off x="914400" y="349857"/>
            <a:ext cx="7259541" cy="445273"/>
          </a:xfrm>
        </p:spPr>
        <p:txBody>
          <a:bodyPr/>
          <a:lstStyle/>
          <a:p>
            <a:r>
              <a:rPr lang="en-US" sz="3200" b="1" dirty="0"/>
              <a:t>UTILITY BILLING SYSTEM</a:t>
            </a:r>
          </a:p>
        </p:txBody>
      </p:sp>
      <p:sp>
        <p:nvSpPr>
          <p:cNvPr id="5" name="TextBox 4">
            <a:extLst>
              <a:ext uri="{FF2B5EF4-FFF2-40B4-BE49-F238E27FC236}">
                <a16:creationId xmlns:a16="http://schemas.microsoft.com/office/drawing/2014/main" id="{054C373A-325B-E5F0-B761-52AD843827CE}"/>
              </a:ext>
            </a:extLst>
          </p:cNvPr>
          <p:cNvSpPr txBox="1"/>
          <p:nvPr/>
        </p:nvSpPr>
        <p:spPr>
          <a:xfrm>
            <a:off x="266369" y="1047762"/>
            <a:ext cx="8611261" cy="56733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57200" hangingPunct="0"/>
            <a:r>
              <a:rPr lang="en-US" sz="1400" dirty="0">
                <a:solidFill>
                  <a:schemeClr val="bg2">
                    <a:lumMod val="10000"/>
                  </a:schemeClr>
                </a:solidFill>
              </a:rPr>
              <a:t>A comprehensive platform that manages the entire lifecycle of utility services—from consumer registration and meter reading to bill generation and payment processing. It's the digital backbone connecting utility providers with millions of consumers.</a:t>
            </a:r>
          </a:p>
          <a:p>
            <a:pPr defTabSz="457200" hangingPunct="0"/>
            <a:endParaRPr lang="en-US" sz="1400" dirty="0">
              <a:solidFill>
                <a:schemeClr val="bg2">
                  <a:lumMod val="10000"/>
                </a:schemeClr>
              </a:solidFill>
            </a:endParaRPr>
          </a:p>
          <a:p>
            <a:pPr defTabSz="457200" hangingPunct="0"/>
            <a:r>
              <a:rPr lang="en-US" sz="1600" dirty="0">
                <a:solidFill>
                  <a:schemeClr val="tx2"/>
                </a:solidFill>
              </a:rPr>
              <a:t>Problem Statement:</a:t>
            </a:r>
          </a:p>
          <a:p>
            <a:pPr defTabSz="457200" hangingPunct="0"/>
            <a:r>
              <a:rPr lang="en-US" sz="1400" dirty="0">
                <a:solidFill>
                  <a:schemeClr val="bg2">
                    <a:lumMod val="10000"/>
                  </a:schemeClr>
                </a:solidFill>
              </a:rPr>
              <a:t>Manual utility billing systems are error-prone, inefficient, and difficult to scale. A secure and automated system is required to manage multiple utilities, users, and payments in a transparent and efficient manner.</a:t>
            </a:r>
          </a:p>
          <a:p>
            <a:pPr defTabSz="457200" hangingPunct="0"/>
            <a:endParaRPr lang="en-US" sz="1400" dirty="0">
              <a:solidFill>
                <a:schemeClr val="bg2">
                  <a:lumMod val="10000"/>
                </a:schemeClr>
              </a:solidFill>
            </a:endParaRPr>
          </a:p>
          <a:p>
            <a:pPr defTabSz="457200" hangingPunct="0"/>
            <a:r>
              <a:rPr lang="en-US" sz="1600" dirty="0">
                <a:solidFill>
                  <a:schemeClr val="tx2"/>
                </a:solidFill>
              </a:rPr>
              <a:t>Objectives of the Project:</a:t>
            </a:r>
          </a:p>
          <a:p>
            <a:pPr marL="285750" indent="-285750" defTabSz="457200" hangingPunct="0">
              <a:buFont typeface="Arial" panose="020B0604020202020204" pitchFamily="34" charset="0"/>
              <a:buChar char="•"/>
            </a:pPr>
            <a:r>
              <a:rPr lang="en-IN" sz="1400" dirty="0">
                <a:solidFill>
                  <a:schemeClr val="bg2">
                    <a:lumMod val="10000"/>
                  </a:schemeClr>
                </a:solidFill>
              </a:rPr>
              <a:t>Centralize utility billing management</a:t>
            </a:r>
          </a:p>
          <a:p>
            <a:pPr marL="285750" indent="-285750" defTabSz="457200" hangingPunct="0">
              <a:buFont typeface="Arial" panose="020B0604020202020204" pitchFamily="34" charset="0"/>
              <a:buChar char="•"/>
            </a:pPr>
            <a:r>
              <a:rPr lang="en-IN" sz="1400" dirty="0">
                <a:solidFill>
                  <a:schemeClr val="bg2">
                    <a:lumMod val="10000"/>
                  </a:schemeClr>
                </a:solidFill>
              </a:rPr>
              <a:t>Automate billing and payments</a:t>
            </a:r>
          </a:p>
          <a:p>
            <a:pPr marL="285750" indent="-285750" defTabSz="457200" hangingPunct="0">
              <a:buFont typeface="Arial" panose="020B0604020202020204" pitchFamily="34" charset="0"/>
              <a:buChar char="•"/>
            </a:pPr>
            <a:r>
              <a:rPr lang="en-IN" sz="1400" dirty="0">
                <a:solidFill>
                  <a:schemeClr val="bg2">
                    <a:lumMod val="10000"/>
                  </a:schemeClr>
                </a:solidFill>
              </a:rPr>
              <a:t>Provide secure, role-based access</a:t>
            </a:r>
          </a:p>
          <a:p>
            <a:pPr marL="285750" indent="-285750" defTabSz="457200" hangingPunct="0">
              <a:buFont typeface="Arial" panose="020B0604020202020204" pitchFamily="34" charset="0"/>
              <a:buChar char="•"/>
            </a:pPr>
            <a:r>
              <a:rPr lang="en-IN" sz="1400" dirty="0">
                <a:solidFill>
                  <a:schemeClr val="bg2">
                    <a:lumMod val="10000"/>
                  </a:schemeClr>
                </a:solidFill>
              </a:rPr>
              <a:t>Improve transparency and efficiency</a:t>
            </a:r>
          </a:p>
          <a:p>
            <a:pPr marL="285750" indent="-285750" defTabSz="457200" hangingPunct="0">
              <a:buFont typeface="Arial" panose="020B0604020202020204" pitchFamily="34" charset="0"/>
              <a:buChar char="•"/>
            </a:pPr>
            <a:r>
              <a:rPr lang="en-IN" sz="1400" dirty="0">
                <a:solidFill>
                  <a:schemeClr val="bg2">
                    <a:lumMod val="10000"/>
                  </a:schemeClr>
                </a:solidFill>
              </a:rPr>
              <a:t>Support scalability using microservices</a:t>
            </a:r>
          </a:p>
          <a:p>
            <a:pPr defTabSz="457200" hangingPunct="0"/>
            <a:endParaRPr lang="en-IN" sz="1400" dirty="0">
              <a:solidFill>
                <a:schemeClr val="bg2">
                  <a:lumMod val="10000"/>
                </a:schemeClr>
              </a:solidFill>
            </a:endParaRPr>
          </a:p>
          <a:p>
            <a:pPr defTabSz="457200" hangingPunct="0"/>
            <a:r>
              <a:rPr lang="en-IN" sz="1600" dirty="0">
                <a:solidFill>
                  <a:schemeClr val="tx2"/>
                </a:solidFill>
              </a:rPr>
              <a:t>System Users &amp; Roles:</a:t>
            </a:r>
          </a:p>
          <a:p>
            <a:pPr defTabSz="457200" hangingPunct="0"/>
            <a:r>
              <a:rPr lang="en-US" sz="1400" b="1" dirty="0"/>
              <a:t>Admin</a:t>
            </a:r>
          </a:p>
          <a:p>
            <a:pPr defTabSz="457200" hangingPunct="0"/>
            <a:r>
              <a:rPr lang="en-US" sz="1400" dirty="0">
                <a:solidFill>
                  <a:schemeClr val="bg2">
                    <a:lumMod val="10000"/>
                  </a:schemeClr>
                </a:solidFill>
              </a:rPr>
              <a:t>Manage users, utility types, tariff plans, and billing cycles</a:t>
            </a:r>
          </a:p>
          <a:p>
            <a:r>
              <a:rPr lang="en-IN" sz="1400" b="1" dirty="0"/>
              <a:t>Billing Officer</a:t>
            </a:r>
          </a:p>
          <a:p>
            <a:r>
              <a:rPr lang="en-IN" sz="1400" dirty="0">
                <a:solidFill>
                  <a:schemeClr val="bg2">
                    <a:lumMod val="10000"/>
                  </a:schemeClr>
                </a:solidFill>
              </a:rPr>
              <a:t>Meter readings &amp; bill generation</a:t>
            </a:r>
            <a:endParaRPr lang="en-US" sz="1400" b="1" dirty="0">
              <a:solidFill>
                <a:schemeClr val="bg2">
                  <a:lumMod val="10000"/>
                </a:schemeClr>
              </a:solidFill>
            </a:endParaRPr>
          </a:p>
          <a:p>
            <a:r>
              <a:rPr lang="en-US" sz="1400" b="1" dirty="0"/>
              <a:t>Accounts Officer</a:t>
            </a:r>
          </a:p>
          <a:p>
            <a:r>
              <a:rPr lang="en-US" sz="1400" dirty="0">
                <a:solidFill>
                  <a:schemeClr val="bg2">
                    <a:lumMod val="10000"/>
                  </a:schemeClr>
                </a:solidFill>
              </a:rPr>
              <a:t>Track Payments and Outstanding balances</a:t>
            </a:r>
          </a:p>
          <a:p>
            <a:r>
              <a:rPr lang="en-US" sz="1400" b="1" dirty="0"/>
              <a:t>Consumer</a:t>
            </a:r>
          </a:p>
          <a:p>
            <a:r>
              <a:rPr lang="en-US" sz="1400" dirty="0">
                <a:solidFill>
                  <a:schemeClr val="bg2">
                    <a:lumMod val="10000"/>
                  </a:schemeClr>
                </a:solidFill>
              </a:rPr>
              <a:t>View bills, make payments, track consumption</a:t>
            </a:r>
          </a:p>
          <a:p>
            <a:pPr defTabSz="457200" hangingPunct="0"/>
            <a:endParaRPr lang="en-US" sz="1400" dirty="0">
              <a:solidFill>
                <a:schemeClr val="bg2">
                  <a:lumMod val="10000"/>
                </a:schemeClr>
              </a:solidFill>
            </a:endParaRPr>
          </a:p>
          <a:p>
            <a:pPr marL="0" marR="0" indent="0" algn="ctr" defTabSz="457200" rtl="0" fontAlgn="auto" latinLnBrk="0" hangingPunct="0">
              <a:lnSpc>
                <a:spcPct val="100000"/>
              </a:lnSpc>
              <a:spcBef>
                <a:spcPts val="0"/>
              </a:spcBef>
              <a:spcAft>
                <a:spcPts val="0"/>
              </a:spcAft>
              <a:buClrTx/>
              <a:buSzTx/>
              <a:buFontTx/>
              <a:buNone/>
              <a:tabLst/>
            </a:pPr>
            <a:endParaRPr kumimoji="0" lang="en-IN" sz="8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823892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57E4F90-168C-4509-756D-1C235FA6C36C}"/>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6411DE0B-7FFE-16F7-8ADE-CDD300FEF56C}"/>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After consumer send a register</a:t>
            </a:r>
          </a:p>
        </p:txBody>
      </p:sp>
      <p:pic>
        <p:nvPicPr>
          <p:cNvPr id="3" name="Picture 2">
            <a:extLst>
              <a:ext uri="{FF2B5EF4-FFF2-40B4-BE49-F238E27FC236}">
                <a16:creationId xmlns:a16="http://schemas.microsoft.com/office/drawing/2014/main" id="{20045548-7187-6B96-1748-27A956ABF5EB}"/>
              </a:ext>
            </a:extLst>
          </p:cNvPr>
          <p:cNvPicPr>
            <a:picLocks noChangeAspect="1"/>
          </p:cNvPicPr>
          <p:nvPr/>
        </p:nvPicPr>
        <p:blipFill>
          <a:blip r:embed="rId2"/>
          <a:stretch>
            <a:fillRect/>
          </a:stretch>
        </p:blipFill>
        <p:spPr>
          <a:xfrm>
            <a:off x="0" y="1169934"/>
            <a:ext cx="9144000" cy="4629449"/>
          </a:xfrm>
          <a:prstGeom prst="rect">
            <a:avLst/>
          </a:prstGeom>
        </p:spPr>
      </p:pic>
    </p:spTree>
    <p:extLst>
      <p:ext uri="{BB962C8B-B14F-4D97-AF65-F5344CB8AC3E}">
        <p14:creationId xmlns:p14="http://schemas.microsoft.com/office/powerpoint/2010/main" val="76744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a:extLst>
            <a:ext uri="{FF2B5EF4-FFF2-40B4-BE49-F238E27FC236}">
              <a16:creationId xmlns:a16="http://schemas.microsoft.com/office/drawing/2014/main" id="{A0357EBE-2AD7-21FD-5174-FC82808B2BCC}"/>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84A8E6E4-BEDD-54FA-8D6F-EEB9766683DB}"/>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In ADMIN portal, it shows the requests to be approved or rejected</a:t>
            </a:r>
          </a:p>
        </p:txBody>
      </p:sp>
      <p:pic>
        <p:nvPicPr>
          <p:cNvPr id="7" name="Picture 6">
            <a:extLst>
              <a:ext uri="{FF2B5EF4-FFF2-40B4-BE49-F238E27FC236}">
                <a16:creationId xmlns:a16="http://schemas.microsoft.com/office/drawing/2014/main" id="{E0A3CD97-0BC5-3AC4-D4E3-7AC345E593CE}"/>
              </a:ext>
            </a:extLst>
          </p:cNvPr>
          <p:cNvPicPr>
            <a:picLocks noChangeAspect="1"/>
          </p:cNvPicPr>
          <p:nvPr/>
        </p:nvPicPr>
        <p:blipFill>
          <a:blip r:embed="rId2"/>
          <a:stretch>
            <a:fillRect/>
          </a:stretch>
        </p:blipFill>
        <p:spPr>
          <a:xfrm>
            <a:off x="80010" y="1445644"/>
            <a:ext cx="8983980" cy="4541147"/>
          </a:xfrm>
          <a:prstGeom prst="rect">
            <a:avLst/>
          </a:prstGeom>
        </p:spPr>
      </p:pic>
    </p:spTree>
    <p:extLst>
      <p:ext uri="{BB962C8B-B14F-4D97-AF65-F5344CB8AC3E}">
        <p14:creationId xmlns:p14="http://schemas.microsoft.com/office/powerpoint/2010/main" val="231551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413619B-F5FE-E1B4-E690-36B36BEEAF81}"/>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38E3D378-BA69-B6C0-358A-3AE8759620B9}"/>
              </a:ext>
            </a:extLst>
          </p:cNvPr>
          <p:cNvSpPr txBox="1">
            <a:spLocks/>
          </p:cNvSpPr>
          <p:nvPr/>
        </p:nvSpPr>
        <p:spPr>
          <a:xfrm>
            <a:off x="625171" y="197797"/>
            <a:ext cx="7893657"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The user will get an activation link to set password</a:t>
            </a:r>
          </a:p>
        </p:txBody>
      </p:sp>
      <p:pic>
        <p:nvPicPr>
          <p:cNvPr id="3" name="Picture 2">
            <a:extLst>
              <a:ext uri="{FF2B5EF4-FFF2-40B4-BE49-F238E27FC236}">
                <a16:creationId xmlns:a16="http://schemas.microsoft.com/office/drawing/2014/main" id="{FCB35D97-4D1D-A9D4-B0A4-A7DE944312E0}"/>
              </a:ext>
            </a:extLst>
          </p:cNvPr>
          <p:cNvPicPr>
            <a:picLocks noChangeAspect="1"/>
          </p:cNvPicPr>
          <p:nvPr/>
        </p:nvPicPr>
        <p:blipFill>
          <a:blip r:embed="rId2"/>
          <a:stretch>
            <a:fillRect/>
          </a:stretch>
        </p:blipFill>
        <p:spPr>
          <a:xfrm>
            <a:off x="290983" y="842681"/>
            <a:ext cx="4997298" cy="4029637"/>
          </a:xfrm>
          <a:prstGeom prst="rect">
            <a:avLst/>
          </a:prstGeom>
        </p:spPr>
      </p:pic>
      <p:pic>
        <p:nvPicPr>
          <p:cNvPr id="5" name="Picture 4">
            <a:extLst>
              <a:ext uri="{FF2B5EF4-FFF2-40B4-BE49-F238E27FC236}">
                <a16:creationId xmlns:a16="http://schemas.microsoft.com/office/drawing/2014/main" id="{9D61297E-D047-6EB6-4591-711AAF9F23BE}"/>
              </a:ext>
            </a:extLst>
          </p:cNvPr>
          <p:cNvPicPr>
            <a:picLocks noChangeAspect="1"/>
          </p:cNvPicPr>
          <p:nvPr/>
        </p:nvPicPr>
        <p:blipFill>
          <a:blip r:embed="rId3"/>
          <a:stretch>
            <a:fillRect/>
          </a:stretch>
        </p:blipFill>
        <p:spPr>
          <a:xfrm>
            <a:off x="4077151" y="2241723"/>
            <a:ext cx="4599252" cy="4227657"/>
          </a:xfrm>
          <a:prstGeom prst="rect">
            <a:avLst/>
          </a:prstGeom>
        </p:spPr>
      </p:pic>
    </p:spTree>
    <p:extLst>
      <p:ext uri="{BB962C8B-B14F-4D97-AF65-F5344CB8AC3E}">
        <p14:creationId xmlns:p14="http://schemas.microsoft.com/office/powerpoint/2010/main" val="325286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D855BFC-682D-57FE-3C0A-8CE6F9631AF8}"/>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EC87475C-21D0-0701-833B-329746832615}"/>
              </a:ext>
            </a:extLst>
          </p:cNvPr>
          <p:cNvSpPr txBox="1">
            <a:spLocks/>
          </p:cNvSpPr>
          <p:nvPr/>
        </p:nvSpPr>
        <p:spPr>
          <a:xfrm>
            <a:off x="182879" y="75553"/>
            <a:ext cx="4812527"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dirty="0">
                <a:solidFill>
                  <a:schemeClr val="tx2"/>
                </a:solidFill>
              </a:rPr>
              <a:t>Consumer Home</a:t>
            </a:r>
          </a:p>
        </p:txBody>
      </p:sp>
      <p:pic>
        <p:nvPicPr>
          <p:cNvPr id="3" name="Picture 2">
            <a:extLst>
              <a:ext uri="{FF2B5EF4-FFF2-40B4-BE49-F238E27FC236}">
                <a16:creationId xmlns:a16="http://schemas.microsoft.com/office/drawing/2014/main" id="{52B19022-0084-27D7-EE1A-D4721D2E65D6}"/>
              </a:ext>
            </a:extLst>
          </p:cNvPr>
          <p:cNvPicPr>
            <a:picLocks noChangeAspect="1"/>
          </p:cNvPicPr>
          <p:nvPr/>
        </p:nvPicPr>
        <p:blipFill>
          <a:blip r:embed="rId2"/>
          <a:stretch>
            <a:fillRect/>
          </a:stretch>
        </p:blipFill>
        <p:spPr>
          <a:xfrm>
            <a:off x="0" y="4005659"/>
            <a:ext cx="9144000" cy="2489041"/>
          </a:xfrm>
          <a:prstGeom prst="rect">
            <a:avLst/>
          </a:prstGeom>
        </p:spPr>
      </p:pic>
      <p:sp>
        <p:nvSpPr>
          <p:cNvPr id="4" name="Text Placeholder 2">
            <a:extLst>
              <a:ext uri="{FF2B5EF4-FFF2-40B4-BE49-F238E27FC236}">
                <a16:creationId xmlns:a16="http://schemas.microsoft.com/office/drawing/2014/main" id="{F272FF68-CD0F-1E8E-EED0-965E4E9AD9D5}"/>
              </a:ext>
            </a:extLst>
          </p:cNvPr>
          <p:cNvSpPr txBox="1">
            <a:spLocks/>
          </p:cNvSpPr>
          <p:nvPr/>
        </p:nvSpPr>
        <p:spPr>
          <a:xfrm>
            <a:off x="-903467" y="3429000"/>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All utility connections of Consumer</a:t>
            </a:r>
          </a:p>
        </p:txBody>
      </p:sp>
      <p:pic>
        <p:nvPicPr>
          <p:cNvPr id="6" name="Picture 5">
            <a:extLst>
              <a:ext uri="{FF2B5EF4-FFF2-40B4-BE49-F238E27FC236}">
                <a16:creationId xmlns:a16="http://schemas.microsoft.com/office/drawing/2014/main" id="{221D9960-1C40-3C27-5A85-3B84342CA69C}"/>
              </a:ext>
            </a:extLst>
          </p:cNvPr>
          <p:cNvPicPr>
            <a:picLocks noChangeAspect="1"/>
          </p:cNvPicPr>
          <p:nvPr/>
        </p:nvPicPr>
        <p:blipFill>
          <a:blip r:embed="rId3"/>
          <a:stretch>
            <a:fillRect/>
          </a:stretch>
        </p:blipFill>
        <p:spPr>
          <a:xfrm>
            <a:off x="0" y="669836"/>
            <a:ext cx="9144000" cy="2525940"/>
          </a:xfrm>
          <a:prstGeom prst="rect">
            <a:avLst/>
          </a:prstGeom>
        </p:spPr>
      </p:pic>
    </p:spTree>
    <p:extLst>
      <p:ext uri="{BB962C8B-B14F-4D97-AF65-F5344CB8AC3E}">
        <p14:creationId xmlns:p14="http://schemas.microsoft.com/office/powerpoint/2010/main" val="321656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55BC2C4-92DA-ACE0-2D3D-97E75AA94249}"/>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041CE24D-47BE-42C2-D42B-E3723D3551E4}"/>
              </a:ext>
            </a:extLst>
          </p:cNvPr>
          <p:cNvSpPr txBox="1">
            <a:spLocks/>
          </p:cNvSpPr>
          <p:nvPr/>
        </p:nvSpPr>
        <p:spPr>
          <a:xfrm>
            <a:off x="114963" y="75610"/>
            <a:ext cx="2079597" cy="30539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b="1" dirty="0">
                <a:solidFill>
                  <a:schemeClr val="bg2">
                    <a:lumMod val="10000"/>
                  </a:schemeClr>
                </a:solidFill>
              </a:rPr>
              <a:t>Consumer profile</a:t>
            </a:r>
          </a:p>
        </p:txBody>
      </p:sp>
      <p:pic>
        <p:nvPicPr>
          <p:cNvPr id="3" name="Picture 2">
            <a:extLst>
              <a:ext uri="{FF2B5EF4-FFF2-40B4-BE49-F238E27FC236}">
                <a16:creationId xmlns:a16="http://schemas.microsoft.com/office/drawing/2014/main" id="{CB8BBF3D-2B91-441A-6C4D-CECFD4DC7F29}"/>
              </a:ext>
            </a:extLst>
          </p:cNvPr>
          <p:cNvPicPr>
            <a:picLocks noChangeAspect="1"/>
          </p:cNvPicPr>
          <p:nvPr/>
        </p:nvPicPr>
        <p:blipFill>
          <a:blip r:embed="rId2"/>
          <a:stretch>
            <a:fillRect/>
          </a:stretch>
        </p:blipFill>
        <p:spPr>
          <a:xfrm>
            <a:off x="0" y="381000"/>
            <a:ext cx="9144000" cy="2922981"/>
          </a:xfrm>
          <a:prstGeom prst="rect">
            <a:avLst/>
          </a:prstGeom>
        </p:spPr>
      </p:pic>
      <p:pic>
        <p:nvPicPr>
          <p:cNvPr id="7" name="Picture 6">
            <a:extLst>
              <a:ext uri="{FF2B5EF4-FFF2-40B4-BE49-F238E27FC236}">
                <a16:creationId xmlns:a16="http://schemas.microsoft.com/office/drawing/2014/main" id="{7B1994F9-A598-0411-4C3E-458A26607A78}"/>
              </a:ext>
            </a:extLst>
          </p:cNvPr>
          <p:cNvPicPr>
            <a:picLocks noChangeAspect="1"/>
          </p:cNvPicPr>
          <p:nvPr/>
        </p:nvPicPr>
        <p:blipFill>
          <a:blip r:embed="rId3"/>
          <a:stretch>
            <a:fillRect/>
          </a:stretch>
        </p:blipFill>
        <p:spPr>
          <a:xfrm>
            <a:off x="0" y="3414803"/>
            <a:ext cx="9144000" cy="3367587"/>
          </a:xfrm>
          <a:prstGeom prst="rect">
            <a:avLst/>
          </a:prstGeom>
        </p:spPr>
      </p:pic>
      <p:sp>
        <p:nvSpPr>
          <p:cNvPr id="8" name="Text Placeholder 2">
            <a:extLst>
              <a:ext uri="{FF2B5EF4-FFF2-40B4-BE49-F238E27FC236}">
                <a16:creationId xmlns:a16="http://schemas.microsoft.com/office/drawing/2014/main" id="{83385DE9-ED66-A676-C63E-7567DB15CA2C}"/>
              </a:ext>
            </a:extLst>
          </p:cNvPr>
          <p:cNvSpPr txBox="1">
            <a:spLocks/>
          </p:cNvSpPr>
          <p:nvPr/>
        </p:nvSpPr>
        <p:spPr>
          <a:xfrm>
            <a:off x="3444240" y="3254232"/>
            <a:ext cx="5577840" cy="710278"/>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b="1" dirty="0">
                <a:solidFill>
                  <a:schemeClr val="bg2">
                    <a:lumMod val="10000"/>
                  </a:schemeClr>
                </a:solidFill>
              </a:rPr>
              <a:t>All existing Tariff plans are shown to Consumer for each utility, Consumer can request for a connection if not there in this page</a:t>
            </a:r>
          </a:p>
        </p:txBody>
      </p:sp>
    </p:spTree>
    <p:extLst>
      <p:ext uri="{BB962C8B-B14F-4D97-AF65-F5344CB8AC3E}">
        <p14:creationId xmlns:p14="http://schemas.microsoft.com/office/powerpoint/2010/main" val="1245790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0017-3063-986D-C1FB-4629E8589EF8}"/>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44243167-CC68-B407-33D8-750AF7AB7833}"/>
              </a:ext>
            </a:extLst>
          </p:cNvPr>
          <p:cNvSpPr txBox="1">
            <a:spLocks/>
          </p:cNvSpPr>
          <p:nvPr/>
        </p:nvSpPr>
        <p:spPr>
          <a:xfrm>
            <a:off x="99723" y="75609"/>
            <a:ext cx="3016857"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b="1" dirty="0">
                <a:solidFill>
                  <a:schemeClr val="tx2"/>
                </a:solidFill>
              </a:rPr>
              <a:t>Bills for each </a:t>
            </a:r>
            <a:r>
              <a:rPr lang="en-US" sz="2800" b="1" dirty="0" err="1">
                <a:solidFill>
                  <a:schemeClr val="tx2"/>
                </a:solidFill>
              </a:rPr>
              <a:t>utilty</a:t>
            </a:r>
            <a:endParaRPr lang="en-US" sz="2800" b="1" dirty="0">
              <a:solidFill>
                <a:schemeClr val="tx2"/>
              </a:solidFill>
            </a:endParaRPr>
          </a:p>
        </p:txBody>
      </p:sp>
      <p:pic>
        <p:nvPicPr>
          <p:cNvPr id="3" name="Picture 2">
            <a:extLst>
              <a:ext uri="{FF2B5EF4-FFF2-40B4-BE49-F238E27FC236}">
                <a16:creationId xmlns:a16="http://schemas.microsoft.com/office/drawing/2014/main" id="{238AF134-4CE7-5BC3-8F59-E1F53651CAF8}"/>
              </a:ext>
            </a:extLst>
          </p:cNvPr>
          <p:cNvPicPr>
            <a:picLocks noChangeAspect="1"/>
          </p:cNvPicPr>
          <p:nvPr/>
        </p:nvPicPr>
        <p:blipFill>
          <a:blip r:embed="rId2"/>
          <a:stretch>
            <a:fillRect/>
          </a:stretch>
        </p:blipFill>
        <p:spPr>
          <a:xfrm>
            <a:off x="0" y="579064"/>
            <a:ext cx="9144000" cy="2492085"/>
          </a:xfrm>
          <a:prstGeom prst="rect">
            <a:avLst/>
          </a:prstGeom>
        </p:spPr>
      </p:pic>
      <p:pic>
        <p:nvPicPr>
          <p:cNvPr id="5" name="Picture 4">
            <a:extLst>
              <a:ext uri="{FF2B5EF4-FFF2-40B4-BE49-F238E27FC236}">
                <a16:creationId xmlns:a16="http://schemas.microsoft.com/office/drawing/2014/main" id="{E76A1825-D915-8353-70AF-177C88E5535E}"/>
              </a:ext>
            </a:extLst>
          </p:cNvPr>
          <p:cNvPicPr>
            <a:picLocks noChangeAspect="1"/>
          </p:cNvPicPr>
          <p:nvPr/>
        </p:nvPicPr>
        <p:blipFill>
          <a:blip r:embed="rId3"/>
          <a:stretch>
            <a:fillRect/>
          </a:stretch>
        </p:blipFill>
        <p:spPr>
          <a:xfrm>
            <a:off x="0" y="3429000"/>
            <a:ext cx="9144000" cy="3133217"/>
          </a:xfrm>
          <a:prstGeom prst="rect">
            <a:avLst/>
          </a:prstGeom>
        </p:spPr>
      </p:pic>
      <p:sp>
        <p:nvSpPr>
          <p:cNvPr id="6" name="Text Placeholder 2">
            <a:extLst>
              <a:ext uri="{FF2B5EF4-FFF2-40B4-BE49-F238E27FC236}">
                <a16:creationId xmlns:a16="http://schemas.microsoft.com/office/drawing/2014/main" id="{9BE1BB89-DC0E-D43D-912F-96E16FFE1469}"/>
              </a:ext>
            </a:extLst>
          </p:cNvPr>
          <p:cNvSpPr txBox="1">
            <a:spLocks/>
          </p:cNvSpPr>
          <p:nvPr/>
        </p:nvSpPr>
        <p:spPr>
          <a:xfrm>
            <a:off x="99723" y="2925545"/>
            <a:ext cx="3016857"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b="1" dirty="0">
                <a:solidFill>
                  <a:schemeClr val="tx2"/>
                </a:solidFill>
              </a:rPr>
              <a:t>Payment of bills</a:t>
            </a:r>
          </a:p>
        </p:txBody>
      </p:sp>
    </p:spTree>
    <p:extLst>
      <p:ext uri="{BB962C8B-B14F-4D97-AF65-F5344CB8AC3E}">
        <p14:creationId xmlns:p14="http://schemas.microsoft.com/office/powerpoint/2010/main" val="3028812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8A6E729-27AD-BA5D-291D-99A5C1850690}"/>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AE2F77FE-89F6-08B4-73D1-1D1EF5610B90}"/>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Payment History of Consumer</a:t>
            </a:r>
          </a:p>
        </p:txBody>
      </p:sp>
      <p:pic>
        <p:nvPicPr>
          <p:cNvPr id="3" name="Picture 2">
            <a:extLst>
              <a:ext uri="{FF2B5EF4-FFF2-40B4-BE49-F238E27FC236}">
                <a16:creationId xmlns:a16="http://schemas.microsoft.com/office/drawing/2014/main" id="{C5DFFBAE-3F8E-04A8-A12D-6F11F9DC6C2B}"/>
              </a:ext>
            </a:extLst>
          </p:cNvPr>
          <p:cNvPicPr>
            <a:picLocks noChangeAspect="1"/>
          </p:cNvPicPr>
          <p:nvPr/>
        </p:nvPicPr>
        <p:blipFill>
          <a:blip r:embed="rId2"/>
          <a:stretch>
            <a:fillRect/>
          </a:stretch>
        </p:blipFill>
        <p:spPr>
          <a:xfrm>
            <a:off x="0" y="1318260"/>
            <a:ext cx="9144000" cy="3916679"/>
          </a:xfrm>
          <a:prstGeom prst="rect">
            <a:avLst/>
          </a:prstGeom>
        </p:spPr>
      </p:pic>
    </p:spTree>
    <p:extLst>
      <p:ext uri="{BB962C8B-B14F-4D97-AF65-F5344CB8AC3E}">
        <p14:creationId xmlns:p14="http://schemas.microsoft.com/office/powerpoint/2010/main" val="376857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9DDBEB5-43BD-A8BD-B68E-4F8365E10AD1}"/>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6D94F0DB-116C-3DA0-AADC-B7794924E8C7}"/>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ADMIN Home</a:t>
            </a:r>
          </a:p>
        </p:txBody>
      </p:sp>
      <p:pic>
        <p:nvPicPr>
          <p:cNvPr id="4" name="Picture 3">
            <a:extLst>
              <a:ext uri="{FF2B5EF4-FFF2-40B4-BE49-F238E27FC236}">
                <a16:creationId xmlns:a16="http://schemas.microsoft.com/office/drawing/2014/main" id="{5E0DBFF1-A18F-12F9-D691-0DFD1A477ECE}"/>
              </a:ext>
            </a:extLst>
          </p:cNvPr>
          <p:cNvPicPr>
            <a:picLocks noChangeAspect="1"/>
          </p:cNvPicPr>
          <p:nvPr/>
        </p:nvPicPr>
        <p:blipFill>
          <a:blip r:embed="rId2"/>
          <a:stretch>
            <a:fillRect/>
          </a:stretch>
        </p:blipFill>
        <p:spPr>
          <a:xfrm>
            <a:off x="0" y="973755"/>
            <a:ext cx="9144000" cy="4910490"/>
          </a:xfrm>
          <a:prstGeom prst="rect">
            <a:avLst/>
          </a:prstGeom>
        </p:spPr>
      </p:pic>
    </p:spTree>
    <p:extLst>
      <p:ext uri="{BB962C8B-B14F-4D97-AF65-F5344CB8AC3E}">
        <p14:creationId xmlns:p14="http://schemas.microsoft.com/office/powerpoint/2010/main" val="102816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354E082-9FEC-7B96-9E02-1D48889D7DED}"/>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A166AF5F-D81D-FE01-ED39-F01AE195EC51}"/>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Create Tariffs by ADMIN</a:t>
            </a:r>
          </a:p>
        </p:txBody>
      </p:sp>
      <p:pic>
        <p:nvPicPr>
          <p:cNvPr id="4" name="Picture 3">
            <a:extLst>
              <a:ext uri="{FF2B5EF4-FFF2-40B4-BE49-F238E27FC236}">
                <a16:creationId xmlns:a16="http://schemas.microsoft.com/office/drawing/2014/main" id="{E620077B-2F1D-2A85-5787-BD99ADBEA107}"/>
              </a:ext>
            </a:extLst>
          </p:cNvPr>
          <p:cNvPicPr>
            <a:picLocks noChangeAspect="1"/>
          </p:cNvPicPr>
          <p:nvPr/>
        </p:nvPicPr>
        <p:blipFill>
          <a:blip r:embed="rId2"/>
          <a:stretch>
            <a:fillRect/>
          </a:stretch>
        </p:blipFill>
        <p:spPr>
          <a:xfrm>
            <a:off x="0" y="1129896"/>
            <a:ext cx="9144000" cy="4598207"/>
          </a:xfrm>
          <a:prstGeom prst="rect">
            <a:avLst/>
          </a:prstGeom>
        </p:spPr>
      </p:pic>
    </p:spTree>
    <p:extLst>
      <p:ext uri="{BB962C8B-B14F-4D97-AF65-F5344CB8AC3E}">
        <p14:creationId xmlns:p14="http://schemas.microsoft.com/office/powerpoint/2010/main" val="4086296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4949745-2441-610D-D1E3-EEDD624865E3}"/>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68D10E5E-8D82-5D74-56FE-A3272E93A8EC}"/>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ADMIN Manage all Approved Consumers</a:t>
            </a:r>
          </a:p>
        </p:txBody>
      </p:sp>
      <p:pic>
        <p:nvPicPr>
          <p:cNvPr id="4" name="Picture 3">
            <a:extLst>
              <a:ext uri="{FF2B5EF4-FFF2-40B4-BE49-F238E27FC236}">
                <a16:creationId xmlns:a16="http://schemas.microsoft.com/office/drawing/2014/main" id="{65E23509-C41F-4E39-CCD8-E8E276F2D8D9}"/>
              </a:ext>
            </a:extLst>
          </p:cNvPr>
          <p:cNvPicPr>
            <a:picLocks noChangeAspect="1"/>
          </p:cNvPicPr>
          <p:nvPr/>
        </p:nvPicPr>
        <p:blipFill>
          <a:blip r:embed="rId2"/>
          <a:stretch>
            <a:fillRect/>
          </a:stretch>
        </p:blipFill>
        <p:spPr>
          <a:xfrm>
            <a:off x="0" y="1110836"/>
            <a:ext cx="9144000" cy="4636328"/>
          </a:xfrm>
          <a:prstGeom prst="rect">
            <a:avLst/>
          </a:prstGeom>
        </p:spPr>
      </p:pic>
    </p:spTree>
    <p:extLst>
      <p:ext uri="{BB962C8B-B14F-4D97-AF65-F5344CB8AC3E}">
        <p14:creationId xmlns:p14="http://schemas.microsoft.com/office/powerpoint/2010/main" val="320893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41AD3918-1EA5-0CC7-D8E2-CD7D365BF5C7}"/>
              </a:ext>
            </a:extLst>
          </p:cNvPr>
          <p:cNvSpPr txBox="1">
            <a:spLocks/>
          </p:cNvSpPr>
          <p:nvPr/>
        </p:nvSpPr>
        <p:spPr>
          <a:xfrm>
            <a:off x="993913" y="230970"/>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Micro-Services Architecture Overview</a:t>
            </a:r>
          </a:p>
        </p:txBody>
      </p:sp>
      <p:pic>
        <p:nvPicPr>
          <p:cNvPr id="19" name="Picture 18">
            <a:extLst>
              <a:ext uri="{FF2B5EF4-FFF2-40B4-BE49-F238E27FC236}">
                <a16:creationId xmlns:a16="http://schemas.microsoft.com/office/drawing/2014/main" id="{DA0FA2A4-BC58-ED0A-5B10-6EFBAABB2C2F}"/>
              </a:ext>
            </a:extLst>
          </p:cNvPr>
          <p:cNvPicPr>
            <a:picLocks noChangeAspect="1"/>
          </p:cNvPicPr>
          <p:nvPr/>
        </p:nvPicPr>
        <p:blipFill>
          <a:blip r:embed="rId2"/>
          <a:stretch>
            <a:fillRect/>
          </a:stretch>
        </p:blipFill>
        <p:spPr>
          <a:xfrm>
            <a:off x="162007" y="895186"/>
            <a:ext cx="8759356" cy="5839570"/>
          </a:xfrm>
          <a:prstGeom prst="rect">
            <a:avLst/>
          </a:prstGeom>
        </p:spPr>
      </p:pic>
    </p:spTree>
    <p:extLst>
      <p:ext uri="{BB962C8B-B14F-4D97-AF65-F5344CB8AC3E}">
        <p14:creationId xmlns:p14="http://schemas.microsoft.com/office/powerpoint/2010/main" val="166093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4C953E4-4CE9-2EDA-93A8-764CE68ECE63}"/>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E472D348-C2A5-0CBB-AA03-6E54D75E8622}"/>
              </a:ext>
            </a:extLst>
          </p:cNvPr>
          <p:cNvSpPr txBox="1">
            <a:spLocks/>
          </p:cNvSpPr>
          <p:nvPr/>
        </p:nvSpPr>
        <p:spPr>
          <a:xfrm>
            <a:off x="510540" y="327337"/>
            <a:ext cx="8214359"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ADMIN manage all available Tariffs for all </a:t>
            </a:r>
            <a:r>
              <a:rPr lang="en-US" sz="2800" dirty="0" err="1">
                <a:solidFill>
                  <a:schemeClr val="tx2"/>
                </a:solidFill>
              </a:rPr>
              <a:t>utilitites</a:t>
            </a:r>
            <a:endParaRPr lang="en-US" sz="2800" dirty="0">
              <a:solidFill>
                <a:schemeClr val="tx2"/>
              </a:solidFill>
            </a:endParaRPr>
          </a:p>
        </p:txBody>
      </p:sp>
      <p:pic>
        <p:nvPicPr>
          <p:cNvPr id="4" name="Picture 3">
            <a:extLst>
              <a:ext uri="{FF2B5EF4-FFF2-40B4-BE49-F238E27FC236}">
                <a16:creationId xmlns:a16="http://schemas.microsoft.com/office/drawing/2014/main" id="{516774CE-27ED-4089-BAD9-DAFC6D450D0F}"/>
              </a:ext>
            </a:extLst>
          </p:cNvPr>
          <p:cNvPicPr>
            <a:picLocks noChangeAspect="1"/>
          </p:cNvPicPr>
          <p:nvPr/>
        </p:nvPicPr>
        <p:blipFill>
          <a:blip r:embed="rId2"/>
          <a:stretch>
            <a:fillRect/>
          </a:stretch>
        </p:blipFill>
        <p:spPr>
          <a:xfrm>
            <a:off x="0" y="1125131"/>
            <a:ext cx="9144000" cy="4607738"/>
          </a:xfrm>
          <a:prstGeom prst="rect">
            <a:avLst/>
          </a:prstGeom>
        </p:spPr>
      </p:pic>
    </p:spTree>
    <p:extLst>
      <p:ext uri="{BB962C8B-B14F-4D97-AF65-F5344CB8AC3E}">
        <p14:creationId xmlns:p14="http://schemas.microsoft.com/office/powerpoint/2010/main" val="3289477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DF73B3-B8F6-CAF1-8207-F53B5A32F5D8}"/>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B1EA45D2-FA63-8868-081D-70FCBC87A234}"/>
              </a:ext>
            </a:extLst>
          </p:cNvPr>
          <p:cNvSpPr txBox="1">
            <a:spLocks/>
          </p:cNvSpPr>
          <p:nvPr/>
        </p:nvSpPr>
        <p:spPr>
          <a:xfrm>
            <a:off x="38100" y="456715"/>
            <a:ext cx="3055620" cy="48054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a:solidFill>
                  <a:schemeClr val="tx2"/>
                </a:solidFill>
              </a:rPr>
              <a:t>Billing Officer Home</a:t>
            </a:r>
          </a:p>
        </p:txBody>
      </p:sp>
      <p:pic>
        <p:nvPicPr>
          <p:cNvPr id="4" name="Picture 3">
            <a:extLst>
              <a:ext uri="{FF2B5EF4-FFF2-40B4-BE49-F238E27FC236}">
                <a16:creationId xmlns:a16="http://schemas.microsoft.com/office/drawing/2014/main" id="{A97FA040-DB69-DC3B-C890-96BA3FA8091A}"/>
              </a:ext>
            </a:extLst>
          </p:cNvPr>
          <p:cNvPicPr>
            <a:picLocks noChangeAspect="1"/>
          </p:cNvPicPr>
          <p:nvPr/>
        </p:nvPicPr>
        <p:blipFill>
          <a:blip r:embed="rId2"/>
          <a:stretch>
            <a:fillRect/>
          </a:stretch>
        </p:blipFill>
        <p:spPr>
          <a:xfrm>
            <a:off x="0" y="1034090"/>
            <a:ext cx="9144000" cy="4073540"/>
          </a:xfrm>
          <a:prstGeom prst="rect">
            <a:avLst/>
          </a:prstGeom>
        </p:spPr>
      </p:pic>
    </p:spTree>
    <p:extLst>
      <p:ext uri="{BB962C8B-B14F-4D97-AF65-F5344CB8AC3E}">
        <p14:creationId xmlns:p14="http://schemas.microsoft.com/office/powerpoint/2010/main" val="348765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D33E92-0C65-BA16-6B46-B33BE97F0D08}"/>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73B8219F-B0A8-049E-2E74-BFC8C9838228}"/>
              </a:ext>
            </a:extLst>
          </p:cNvPr>
          <p:cNvSpPr txBox="1">
            <a:spLocks/>
          </p:cNvSpPr>
          <p:nvPr/>
        </p:nvSpPr>
        <p:spPr>
          <a:xfrm>
            <a:off x="259080" y="327337"/>
            <a:ext cx="8465819" cy="73946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a:solidFill>
                  <a:schemeClr val="tx2"/>
                </a:solidFill>
              </a:rPr>
              <a:t>When consumer requests for connection, billing officer assigns a meter number and approves the connection.</a:t>
            </a:r>
          </a:p>
        </p:txBody>
      </p:sp>
      <p:pic>
        <p:nvPicPr>
          <p:cNvPr id="4" name="Picture 3">
            <a:extLst>
              <a:ext uri="{FF2B5EF4-FFF2-40B4-BE49-F238E27FC236}">
                <a16:creationId xmlns:a16="http://schemas.microsoft.com/office/drawing/2014/main" id="{F72D5A47-57CB-3EF1-1613-38E6D5EA5A88}"/>
              </a:ext>
            </a:extLst>
          </p:cNvPr>
          <p:cNvPicPr>
            <a:picLocks noChangeAspect="1"/>
          </p:cNvPicPr>
          <p:nvPr/>
        </p:nvPicPr>
        <p:blipFill>
          <a:blip r:embed="rId2"/>
          <a:stretch>
            <a:fillRect/>
          </a:stretch>
        </p:blipFill>
        <p:spPr>
          <a:xfrm>
            <a:off x="0" y="1186492"/>
            <a:ext cx="9144000" cy="4139888"/>
          </a:xfrm>
          <a:prstGeom prst="rect">
            <a:avLst/>
          </a:prstGeom>
        </p:spPr>
      </p:pic>
    </p:spTree>
    <p:extLst>
      <p:ext uri="{BB962C8B-B14F-4D97-AF65-F5344CB8AC3E}">
        <p14:creationId xmlns:p14="http://schemas.microsoft.com/office/powerpoint/2010/main" val="2632740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2C3E2F2-6FD8-14EE-6424-DD5BBAEBACC1}"/>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439A4607-7678-ABCC-2F13-1D7019925912}"/>
              </a:ext>
            </a:extLst>
          </p:cNvPr>
          <p:cNvSpPr txBox="1">
            <a:spLocks/>
          </p:cNvSpPr>
          <p:nvPr/>
        </p:nvSpPr>
        <p:spPr>
          <a:xfrm>
            <a:off x="91440" y="182557"/>
            <a:ext cx="8846820"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a:solidFill>
                  <a:schemeClr val="tx2"/>
                </a:solidFill>
              </a:rPr>
              <a:t>Billing officer every month gives meter readings to every connection</a:t>
            </a:r>
          </a:p>
        </p:txBody>
      </p:sp>
      <p:pic>
        <p:nvPicPr>
          <p:cNvPr id="3" name="Picture 2">
            <a:extLst>
              <a:ext uri="{FF2B5EF4-FFF2-40B4-BE49-F238E27FC236}">
                <a16:creationId xmlns:a16="http://schemas.microsoft.com/office/drawing/2014/main" id="{9CDB47EF-90AD-6701-CCC4-858833F04561}"/>
              </a:ext>
            </a:extLst>
          </p:cNvPr>
          <p:cNvPicPr>
            <a:picLocks noChangeAspect="1"/>
          </p:cNvPicPr>
          <p:nvPr/>
        </p:nvPicPr>
        <p:blipFill>
          <a:blip r:embed="rId2"/>
          <a:stretch>
            <a:fillRect/>
          </a:stretch>
        </p:blipFill>
        <p:spPr>
          <a:xfrm>
            <a:off x="0" y="686012"/>
            <a:ext cx="9144000" cy="3070248"/>
          </a:xfrm>
          <a:prstGeom prst="rect">
            <a:avLst/>
          </a:prstGeom>
        </p:spPr>
      </p:pic>
      <p:pic>
        <p:nvPicPr>
          <p:cNvPr id="5" name="Picture 4">
            <a:extLst>
              <a:ext uri="{FF2B5EF4-FFF2-40B4-BE49-F238E27FC236}">
                <a16:creationId xmlns:a16="http://schemas.microsoft.com/office/drawing/2014/main" id="{799DF427-2FFF-F0C7-2632-D3CAB695DCE4}"/>
              </a:ext>
            </a:extLst>
          </p:cNvPr>
          <p:cNvPicPr>
            <a:picLocks noChangeAspect="1"/>
          </p:cNvPicPr>
          <p:nvPr/>
        </p:nvPicPr>
        <p:blipFill>
          <a:blip r:embed="rId3"/>
          <a:stretch>
            <a:fillRect/>
          </a:stretch>
        </p:blipFill>
        <p:spPr>
          <a:xfrm>
            <a:off x="307353" y="4335168"/>
            <a:ext cx="3566433" cy="1662254"/>
          </a:xfrm>
          <a:prstGeom prst="rect">
            <a:avLst/>
          </a:prstGeom>
        </p:spPr>
      </p:pic>
      <p:pic>
        <p:nvPicPr>
          <p:cNvPr id="7" name="Picture 6">
            <a:extLst>
              <a:ext uri="{FF2B5EF4-FFF2-40B4-BE49-F238E27FC236}">
                <a16:creationId xmlns:a16="http://schemas.microsoft.com/office/drawing/2014/main" id="{3C5D73B9-49BA-3074-5D94-8FA0D6E665DC}"/>
              </a:ext>
            </a:extLst>
          </p:cNvPr>
          <p:cNvPicPr>
            <a:picLocks noChangeAspect="1"/>
          </p:cNvPicPr>
          <p:nvPr/>
        </p:nvPicPr>
        <p:blipFill>
          <a:blip r:embed="rId4"/>
          <a:stretch>
            <a:fillRect/>
          </a:stretch>
        </p:blipFill>
        <p:spPr>
          <a:xfrm>
            <a:off x="4677415" y="4414340"/>
            <a:ext cx="3834125" cy="1757648"/>
          </a:xfrm>
          <a:prstGeom prst="rect">
            <a:avLst/>
          </a:prstGeom>
        </p:spPr>
      </p:pic>
      <p:sp>
        <p:nvSpPr>
          <p:cNvPr id="8" name="Text Placeholder 2">
            <a:extLst>
              <a:ext uri="{FF2B5EF4-FFF2-40B4-BE49-F238E27FC236}">
                <a16:creationId xmlns:a16="http://schemas.microsoft.com/office/drawing/2014/main" id="{79B2A5B2-2700-27FE-3175-473A73AD95F7}"/>
              </a:ext>
            </a:extLst>
          </p:cNvPr>
          <p:cNvSpPr txBox="1">
            <a:spLocks/>
          </p:cNvSpPr>
          <p:nvPr/>
        </p:nvSpPr>
        <p:spPr>
          <a:xfrm>
            <a:off x="91440" y="3756260"/>
            <a:ext cx="8846820"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400" dirty="0">
                <a:solidFill>
                  <a:schemeClr val="tx2"/>
                </a:solidFill>
              </a:rPr>
              <a:t>Some important validations</a:t>
            </a:r>
          </a:p>
        </p:txBody>
      </p:sp>
    </p:spTree>
    <p:extLst>
      <p:ext uri="{BB962C8B-B14F-4D97-AF65-F5344CB8AC3E}">
        <p14:creationId xmlns:p14="http://schemas.microsoft.com/office/powerpoint/2010/main" val="6639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CB5C19D-7055-9037-3E17-AC16A9065B75}"/>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DDC9A0C4-17DE-4076-1F30-F1B64FE0FF54}"/>
              </a:ext>
            </a:extLst>
          </p:cNvPr>
          <p:cNvSpPr txBox="1">
            <a:spLocks/>
          </p:cNvSpPr>
          <p:nvPr/>
        </p:nvSpPr>
        <p:spPr>
          <a:xfrm>
            <a:off x="0" y="662349"/>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Consumer Bills are managed by Billing officer</a:t>
            </a:r>
          </a:p>
        </p:txBody>
      </p:sp>
      <p:pic>
        <p:nvPicPr>
          <p:cNvPr id="3" name="Picture 2">
            <a:extLst>
              <a:ext uri="{FF2B5EF4-FFF2-40B4-BE49-F238E27FC236}">
                <a16:creationId xmlns:a16="http://schemas.microsoft.com/office/drawing/2014/main" id="{431F840E-1EA4-455D-7B6B-7A5916FF18DE}"/>
              </a:ext>
            </a:extLst>
          </p:cNvPr>
          <p:cNvPicPr>
            <a:picLocks noChangeAspect="1"/>
          </p:cNvPicPr>
          <p:nvPr/>
        </p:nvPicPr>
        <p:blipFill>
          <a:blip r:embed="rId2"/>
          <a:stretch>
            <a:fillRect/>
          </a:stretch>
        </p:blipFill>
        <p:spPr>
          <a:xfrm>
            <a:off x="64770" y="1402024"/>
            <a:ext cx="9014460" cy="2742507"/>
          </a:xfrm>
          <a:prstGeom prst="rect">
            <a:avLst/>
          </a:prstGeom>
        </p:spPr>
      </p:pic>
    </p:spTree>
    <p:extLst>
      <p:ext uri="{BB962C8B-B14F-4D97-AF65-F5344CB8AC3E}">
        <p14:creationId xmlns:p14="http://schemas.microsoft.com/office/powerpoint/2010/main" val="312558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59CABC-73B0-827F-B68C-50029815AED0}"/>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CB47AB77-DAC1-F3C4-D8F2-C1CB9A0979F7}"/>
              </a:ext>
            </a:extLst>
          </p:cNvPr>
          <p:cNvSpPr txBox="1">
            <a:spLocks/>
          </p:cNvSpPr>
          <p:nvPr/>
        </p:nvSpPr>
        <p:spPr>
          <a:xfrm>
            <a:off x="114963" y="75609"/>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dirty="0">
                <a:solidFill>
                  <a:schemeClr val="tx2"/>
                </a:solidFill>
              </a:rPr>
              <a:t>Accounts Officer Portal</a:t>
            </a:r>
          </a:p>
        </p:txBody>
      </p:sp>
      <p:pic>
        <p:nvPicPr>
          <p:cNvPr id="3" name="Picture 2">
            <a:extLst>
              <a:ext uri="{FF2B5EF4-FFF2-40B4-BE49-F238E27FC236}">
                <a16:creationId xmlns:a16="http://schemas.microsoft.com/office/drawing/2014/main" id="{096BC686-605B-1258-6631-9283099BCD9A}"/>
              </a:ext>
            </a:extLst>
          </p:cNvPr>
          <p:cNvPicPr>
            <a:picLocks noChangeAspect="1"/>
          </p:cNvPicPr>
          <p:nvPr/>
        </p:nvPicPr>
        <p:blipFill>
          <a:blip r:embed="rId2"/>
          <a:stretch>
            <a:fillRect/>
          </a:stretch>
        </p:blipFill>
        <p:spPr>
          <a:xfrm>
            <a:off x="0" y="579064"/>
            <a:ext cx="9144000" cy="3335487"/>
          </a:xfrm>
          <a:prstGeom prst="rect">
            <a:avLst/>
          </a:prstGeom>
        </p:spPr>
      </p:pic>
    </p:spTree>
    <p:extLst>
      <p:ext uri="{BB962C8B-B14F-4D97-AF65-F5344CB8AC3E}">
        <p14:creationId xmlns:p14="http://schemas.microsoft.com/office/powerpoint/2010/main" val="781887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E35F18-4BDE-6A94-6159-82C886D5DBF3}"/>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D25F6AB8-114B-5378-0493-6DBEF0D93B88}"/>
              </a:ext>
            </a:extLst>
          </p:cNvPr>
          <p:cNvSpPr txBox="1">
            <a:spLocks/>
          </p:cNvSpPr>
          <p:nvPr/>
        </p:nvSpPr>
        <p:spPr>
          <a:xfrm>
            <a:off x="84483" y="75609"/>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b="1" dirty="0">
                <a:solidFill>
                  <a:schemeClr val="tx2"/>
                </a:solidFill>
              </a:rPr>
              <a:t>All the payments for each utility are shown</a:t>
            </a:r>
          </a:p>
        </p:txBody>
      </p:sp>
      <p:pic>
        <p:nvPicPr>
          <p:cNvPr id="3" name="Picture 2">
            <a:extLst>
              <a:ext uri="{FF2B5EF4-FFF2-40B4-BE49-F238E27FC236}">
                <a16:creationId xmlns:a16="http://schemas.microsoft.com/office/drawing/2014/main" id="{C937C4BC-51ED-BEAF-90DE-FD1399F489F1}"/>
              </a:ext>
            </a:extLst>
          </p:cNvPr>
          <p:cNvPicPr>
            <a:picLocks noChangeAspect="1"/>
          </p:cNvPicPr>
          <p:nvPr/>
        </p:nvPicPr>
        <p:blipFill>
          <a:blip r:embed="rId2"/>
          <a:stretch>
            <a:fillRect/>
          </a:stretch>
        </p:blipFill>
        <p:spPr>
          <a:xfrm>
            <a:off x="0" y="657107"/>
            <a:ext cx="9144000" cy="2282426"/>
          </a:xfrm>
          <a:prstGeom prst="rect">
            <a:avLst/>
          </a:prstGeom>
        </p:spPr>
      </p:pic>
      <p:pic>
        <p:nvPicPr>
          <p:cNvPr id="5" name="Picture 4">
            <a:extLst>
              <a:ext uri="{FF2B5EF4-FFF2-40B4-BE49-F238E27FC236}">
                <a16:creationId xmlns:a16="http://schemas.microsoft.com/office/drawing/2014/main" id="{3A1D78C9-F4DF-30CA-EA2F-EF30EA6E77CE}"/>
              </a:ext>
            </a:extLst>
          </p:cNvPr>
          <p:cNvPicPr>
            <a:picLocks noChangeAspect="1"/>
          </p:cNvPicPr>
          <p:nvPr/>
        </p:nvPicPr>
        <p:blipFill>
          <a:blip r:embed="rId3"/>
          <a:stretch>
            <a:fillRect/>
          </a:stretch>
        </p:blipFill>
        <p:spPr>
          <a:xfrm>
            <a:off x="0" y="3684983"/>
            <a:ext cx="9144000" cy="2515910"/>
          </a:xfrm>
          <a:prstGeom prst="rect">
            <a:avLst/>
          </a:prstGeom>
        </p:spPr>
      </p:pic>
      <p:sp>
        <p:nvSpPr>
          <p:cNvPr id="6" name="Text Placeholder 2">
            <a:extLst>
              <a:ext uri="{FF2B5EF4-FFF2-40B4-BE49-F238E27FC236}">
                <a16:creationId xmlns:a16="http://schemas.microsoft.com/office/drawing/2014/main" id="{C0A4C740-69CD-F1DE-3454-58D9DA121BDC}"/>
              </a:ext>
            </a:extLst>
          </p:cNvPr>
          <p:cNvSpPr txBox="1">
            <a:spLocks/>
          </p:cNvSpPr>
          <p:nvPr/>
        </p:nvSpPr>
        <p:spPr>
          <a:xfrm>
            <a:off x="0" y="3068094"/>
            <a:ext cx="8763000"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b="1" dirty="0">
                <a:solidFill>
                  <a:schemeClr val="tx2"/>
                </a:solidFill>
              </a:rPr>
              <a:t>All the Outstanding Bills for each utility are shown</a:t>
            </a:r>
          </a:p>
        </p:txBody>
      </p:sp>
    </p:spTree>
    <p:extLst>
      <p:ext uri="{BB962C8B-B14F-4D97-AF65-F5344CB8AC3E}">
        <p14:creationId xmlns:p14="http://schemas.microsoft.com/office/powerpoint/2010/main" val="44754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F8D288-CFD9-C2F1-ED10-F9ADDB928EEE}"/>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7F93C7BD-6031-4E45-B18C-1EFC025C931D}"/>
              </a:ext>
            </a:extLst>
          </p:cNvPr>
          <p:cNvSpPr txBox="1">
            <a:spLocks/>
          </p:cNvSpPr>
          <p:nvPr/>
        </p:nvSpPr>
        <p:spPr>
          <a:xfrm>
            <a:off x="198120" y="327337"/>
            <a:ext cx="8595359" cy="975683"/>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Config Repo</a:t>
            </a:r>
          </a:p>
          <a:p>
            <a:r>
              <a:rPr lang="en-US" sz="2400" dirty="0">
                <a:solidFill>
                  <a:schemeClr val="tx2"/>
                </a:solidFill>
              </a:rPr>
              <a:t>https://github.com/Poojithamodala/Utility-Billing-Config</a:t>
            </a:r>
          </a:p>
        </p:txBody>
      </p:sp>
      <p:pic>
        <p:nvPicPr>
          <p:cNvPr id="3" name="Picture 2">
            <a:extLst>
              <a:ext uri="{FF2B5EF4-FFF2-40B4-BE49-F238E27FC236}">
                <a16:creationId xmlns:a16="http://schemas.microsoft.com/office/drawing/2014/main" id="{504F3863-5D8B-B633-7F7E-70DC41113C8D}"/>
              </a:ext>
            </a:extLst>
          </p:cNvPr>
          <p:cNvPicPr>
            <a:picLocks noChangeAspect="1"/>
          </p:cNvPicPr>
          <p:nvPr/>
        </p:nvPicPr>
        <p:blipFill>
          <a:blip r:embed="rId2"/>
          <a:stretch>
            <a:fillRect/>
          </a:stretch>
        </p:blipFill>
        <p:spPr>
          <a:xfrm>
            <a:off x="0" y="1411836"/>
            <a:ext cx="9144000" cy="4598207"/>
          </a:xfrm>
          <a:prstGeom prst="rect">
            <a:avLst/>
          </a:prstGeom>
        </p:spPr>
      </p:pic>
    </p:spTree>
    <p:extLst>
      <p:ext uri="{BB962C8B-B14F-4D97-AF65-F5344CB8AC3E}">
        <p14:creationId xmlns:p14="http://schemas.microsoft.com/office/powerpoint/2010/main" val="421403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1F75F8-C4F7-E6FA-9217-28E2576B3C9D}"/>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F14B7DF3-BB16-E12E-A8AC-92BAE8B282A5}"/>
              </a:ext>
            </a:extLst>
          </p:cNvPr>
          <p:cNvSpPr txBox="1">
            <a:spLocks/>
          </p:cNvSpPr>
          <p:nvPr/>
        </p:nvSpPr>
        <p:spPr>
          <a:xfrm>
            <a:off x="628153" y="514799"/>
            <a:ext cx="3299791"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2800" dirty="0">
                <a:solidFill>
                  <a:schemeClr val="tx2"/>
                </a:solidFill>
              </a:rPr>
              <a:t>ER Diagram</a:t>
            </a:r>
          </a:p>
        </p:txBody>
      </p:sp>
      <p:pic>
        <p:nvPicPr>
          <p:cNvPr id="3" name="Picture 2">
            <a:extLst>
              <a:ext uri="{FF2B5EF4-FFF2-40B4-BE49-F238E27FC236}">
                <a16:creationId xmlns:a16="http://schemas.microsoft.com/office/drawing/2014/main" id="{B8BC2AD1-0163-F4B9-B367-4B404598EE75}"/>
              </a:ext>
            </a:extLst>
          </p:cNvPr>
          <p:cNvPicPr>
            <a:picLocks noChangeAspect="1"/>
          </p:cNvPicPr>
          <p:nvPr/>
        </p:nvPicPr>
        <p:blipFill>
          <a:blip r:embed="rId2"/>
          <a:stretch>
            <a:fillRect/>
          </a:stretch>
        </p:blipFill>
        <p:spPr>
          <a:xfrm>
            <a:off x="3841048" y="0"/>
            <a:ext cx="1461903" cy="6858000"/>
          </a:xfrm>
          <a:prstGeom prst="rect">
            <a:avLst/>
          </a:prstGeom>
        </p:spPr>
      </p:pic>
      <p:sp>
        <p:nvSpPr>
          <p:cNvPr id="4" name="TextBox 3">
            <a:extLst>
              <a:ext uri="{FF2B5EF4-FFF2-40B4-BE49-F238E27FC236}">
                <a16:creationId xmlns:a16="http://schemas.microsoft.com/office/drawing/2014/main" id="{17D3E681-A79E-AFCF-C3C5-BAFFE198E5C4}"/>
              </a:ext>
            </a:extLst>
          </p:cNvPr>
          <p:cNvSpPr txBox="1"/>
          <p:nvPr/>
        </p:nvSpPr>
        <p:spPr>
          <a:xfrm>
            <a:off x="127133" y="1173978"/>
            <a:ext cx="421493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457200" rtl="0" fontAlgn="auto" latinLnBrk="0" hangingPunct="0">
              <a:lnSpc>
                <a:spcPct val="100000"/>
              </a:lnSpc>
              <a:spcBef>
                <a:spcPts val="0"/>
              </a:spcBef>
              <a:spcAft>
                <a:spcPts val="0"/>
              </a:spcAft>
              <a:buClrTx/>
              <a:buSzTx/>
              <a:buFontTx/>
              <a:buNone/>
              <a:tabLst/>
            </a:pPr>
            <a:r>
              <a:rPr lang="en-IN" sz="1600" dirty="0">
                <a:solidFill>
                  <a:srgbClr val="000000"/>
                </a:solidFill>
                <a:sym typeface="Gill Sans"/>
              </a:rPr>
              <a:t>User – system login(Admin, Officers, Consumer)</a:t>
            </a:r>
          </a:p>
          <a:p>
            <a:pPr marL="0" marR="0" indent="0"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000000"/>
                </a:solidFill>
                <a:effectLst/>
                <a:uFillTx/>
                <a:latin typeface="+mn-lt"/>
                <a:ea typeface="+mn-ea"/>
                <a:cs typeface="+mn-cs"/>
                <a:sym typeface="Gill Sans"/>
              </a:rPr>
              <a:t>Consumer</a:t>
            </a:r>
            <a:r>
              <a:rPr lang="en-IN" sz="1600" dirty="0">
                <a:solidFill>
                  <a:srgbClr val="000000"/>
                </a:solidFill>
                <a:sym typeface="Gill Sans"/>
              </a:rPr>
              <a:t> – Own connections</a:t>
            </a:r>
          </a:p>
          <a:p>
            <a:pPr marL="0" marR="0" indent="0"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000000"/>
                </a:solidFill>
                <a:effectLst/>
                <a:uFillTx/>
                <a:latin typeface="+mn-lt"/>
                <a:ea typeface="+mn-ea"/>
                <a:cs typeface="+mn-cs"/>
                <a:sym typeface="Gill Sans"/>
              </a:rPr>
              <a:t>Connection – linked to t</a:t>
            </a:r>
            <a:r>
              <a:rPr lang="en-IN" sz="1600" dirty="0">
                <a:solidFill>
                  <a:srgbClr val="000000"/>
                </a:solidFill>
                <a:sym typeface="Gill Sans"/>
              </a:rPr>
              <a:t>ariff plan</a:t>
            </a:r>
          </a:p>
          <a:p>
            <a:pPr marL="0" marR="0" indent="0"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000000"/>
                </a:solidFill>
                <a:effectLst/>
                <a:uFillTx/>
                <a:latin typeface="+mn-lt"/>
                <a:ea typeface="+mn-ea"/>
                <a:cs typeface="+mn-cs"/>
                <a:sym typeface="Gill Sans"/>
              </a:rPr>
              <a:t>M</a:t>
            </a:r>
            <a:r>
              <a:rPr lang="en-IN" sz="1600" dirty="0">
                <a:solidFill>
                  <a:srgbClr val="000000"/>
                </a:solidFill>
                <a:sym typeface="Gill Sans"/>
              </a:rPr>
              <a:t>eter Reading – generated for a connection</a:t>
            </a:r>
          </a:p>
          <a:p>
            <a:pPr marL="0" marR="0" indent="0" defTabSz="457200" rtl="0" fontAlgn="auto" latinLnBrk="0" hangingPunct="0">
              <a:lnSpc>
                <a:spcPct val="100000"/>
              </a:lnSpc>
              <a:spcBef>
                <a:spcPts val="0"/>
              </a:spcBef>
              <a:spcAft>
                <a:spcPts val="0"/>
              </a:spcAft>
              <a:buClrTx/>
              <a:buSzTx/>
              <a:buFontTx/>
              <a:buNone/>
              <a:tabLst/>
            </a:pPr>
            <a:r>
              <a:rPr kumimoji="0" lang="en-IN" sz="1600" b="0" i="0" u="none" strike="noStrike" cap="none" spc="0" normalizeH="0" baseline="0" dirty="0">
                <a:ln>
                  <a:noFill/>
                </a:ln>
                <a:solidFill>
                  <a:srgbClr val="000000"/>
                </a:solidFill>
                <a:effectLst/>
                <a:uFillTx/>
                <a:latin typeface="+mn-lt"/>
                <a:ea typeface="+mn-ea"/>
                <a:cs typeface="+mn-cs"/>
                <a:sym typeface="Gill Sans"/>
              </a:rPr>
              <a:t>Bill – created from meter reading</a:t>
            </a:r>
          </a:p>
          <a:p>
            <a:pPr marL="0" marR="0" indent="0" defTabSz="457200" rtl="0" fontAlgn="auto" latinLnBrk="0" hangingPunct="0">
              <a:lnSpc>
                <a:spcPct val="100000"/>
              </a:lnSpc>
              <a:spcBef>
                <a:spcPts val="0"/>
              </a:spcBef>
              <a:spcAft>
                <a:spcPts val="0"/>
              </a:spcAft>
              <a:buClrTx/>
              <a:buSzTx/>
              <a:buFontTx/>
              <a:buNone/>
              <a:tabLst/>
            </a:pPr>
            <a:r>
              <a:rPr lang="en-IN" sz="1600" dirty="0">
                <a:solidFill>
                  <a:srgbClr val="000000"/>
                </a:solidFill>
                <a:sym typeface="Gill Sans"/>
              </a:rPr>
              <a:t>Payment – clears bill amount</a:t>
            </a:r>
            <a:endParaRPr kumimoji="0" lang="en-IN" sz="16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3394971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4102289-415C-F69C-D6E1-E7B912897296}"/>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8A867C1B-44E5-F242-27E5-F161A27EC6C1}"/>
              </a:ext>
            </a:extLst>
          </p:cNvPr>
          <p:cNvSpPr txBox="1">
            <a:spLocks/>
          </p:cNvSpPr>
          <p:nvPr/>
        </p:nvSpPr>
        <p:spPr>
          <a:xfrm>
            <a:off x="930303" y="176262"/>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Database Design</a:t>
            </a:r>
          </a:p>
        </p:txBody>
      </p:sp>
      <p:pic>
        <p:nvPicPr>
          <p:cNvPr id="4" name="Picture 3">
            <a:extLst>
              <a:ext uri="{FF2B5EF4-FFF2-40B4-BE49-F238E27FC236}">
                <a16:creationId xmlns:a16="http://schemas.microsoft.com/office/drawing/2014/main" id="{3B0F37F7-4801-1978-B901-F837C35A3598}"/>
              </a:ext>
            </a:extLst>
          </p:cNvPr>
          <p:cNvPicPr>
            <a:picLocks noChangeAspect="1"/>
          </p:cNvPicPr>
          <p:nvPr/>
        </p:nvPicPr>
        <p:blipFill>
          <a:blip r:embed="rId2"/>
          <a:stretch>
            <a:fillRect/>
          </a:stretch>
        </p:blipFill>
        <p:spPr>
          <a:xfrm>
            <a:off x="588398" y="901157"/>
            <a:ext cx="7895644" cy="2829320"/>
          </a:xfrm>
          <a:prstGeom prst="rect">
            <a:avLst/>
          </a:prstGeom>
        </p:spPr>
      </p:pic>
      <p:pic>
        <p:nvPicPr>
          <p:cNvPr id="6" name="Picture 5">
            <a:extLst>
              <a:ext uri="{FF2B5EF4-FFF2-40B4-BE49-F238E27FC236}">
                <a16:creationId xmlns:a16="http://schemas.microsoft.com/office/drawing/2014/main" id="{438D8770-8DB4-EC85-DDB9-64EF6E3ACBAA}"/>
              </a:ext>
            </a:extLst>
          </p:cNvPr>
          <p:cNvPicPr>
            <a:picLocks noChangeAspect="1"/>
          </p:cNvPicPr>
          <p:nvPr/>
        </p:nvPicPr>
        <p:blipFill>
          <a:blip r:embed="rId3"/>
          <a:stretch>
            <a:fillRect/>
          </a:stretch>
        </p:blipFill>
        <p:spPr>
          <a:xfrm>
            <a:off x="1423283" y="3742449"/>
            <a:ext cx="6170213" cy="2581635"/>
          </a:xfrm>
          <a:prstGeom prst="rect">
            <a:avLst/>
          </a:prstGeom>
        </p:spPr>
      </p:pic>
    </p:spTree>
    <p:extLst>
      <p:ext uri="{BB962C8B-B14F-4D97-AF65-F5344CB8AC3E}">
        <p14:creationId xmlns:p14="http://schemas.microsoft.com/office/powerpoint/2010/main" val="101379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2EBEAFB6-BC8E-6101-93C7-39802BB5C1D3}"/>
              </a:ext>
            </a:extLst>
          </p:cNvPr>
          <p:cNvSpPr txBox="1">
            <a:spLocks/>
          </p:cNvSpPr>
          <p:nvPr/>
        </p:nvSpPr>
        <p:spPr>
          <a:xfrm>
            <a:off x="262393" y="230970"/>
            <a:ext cx="2989690"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Technology Stack</a:t>
            </a:r>
          </a:p>
        </p:txBody>
      </p:sp>
      <p:sp>
        <p:nvSpPr>
          <p:cNvPr id="49" name="TextBox 48">
            <a:extLst>
              <a:ext uri="{FF2B5EF4-FFF2-40B4-BE49-F238E27FC236}">
                <a16:creationId xmlns:a16="http://schemas.microsoft.com/office/drawing/2014/main" id="{333F216E-DC16-ECD7-4E6C-A68B0F9CC532}"/>
              </a:ext>
            </a:extLst>
          </p:cNvPr>
          <p:cNvSpPr txBox="1"/>
          <p:nvPr/>
        </p:nvSpPr>
        <p:spPr>
          <a:xfrm>
            <a:off x="480421" y="707426"/>
            <a:ext cx="3721660"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indent="-285750">
              <a:buFont typeface="Arial" panose="020B0604020202020204" pitchFamily="34" charset="0"/>
              <a:buChar char="•"/>
            </a:pPr>
            <a:r>
              <a:rPr lang="en-IN" b="1" dirty="0">
                <a:solidFill>
                  <a:schemeClr val="bg2">
                    <a:lumMod val="10000"/>
                  </a:schemeClr>
                </a:solidFill>
              </a:rPr>
              <a:t>Frontend</a:t>
            </a:r>
            <a:r>
              <a:rPr lang="en-IN" dirty="0">
                <a:solidFill>
                  <a:schemeClr val="bg2">
                    <a:lumMod val="10000"/>
                  </a:schemeClr>
                </a:solidFill>
              </a:rPr>
              <a:t>: Angular</a:t>
            </a:r>
          </a:p>
          <a:p>
            <a:pPr marL="285750" indent="-285750">
              <a:buFont typeface="Arial" panose="020B0604020202020204" pitchFamily="34" charset="0"/>
              <a:buChar char="•"/>
            </a:pPr>
            <a:r>
              <a:rPr lang="en-IN" b="1" dirty="0">
                <a:solidFill>
                  <a:schemeClr val="bg2">
                    <a:lumMod val="10000"/>
                  </a:schemeClr>
                </a:solidFill>
              </a:rPr>
              <a:t>Backend</a:t>
            </a:r>
            <a:r>
              <a:rPr lang="en-IN" dirty="0">
                <a:solidFill>
                  <a:schemeClr val="bg2">
                    <a:lumMod val="10000"/>
                  </a:schemeClr>
                </a:solidFill>
              </a:rPr>
              <a:t>: Spring Boot (</a:t>
            </a:r>
            <a:r>
              <a:rPr lang="en-IN" dirty="0" err="1">
                <a:solidFill>
                  <a:schemeClr val="bg2">
                    <a:lumMod val="10000"/>
                  </a:schemeClr>
                </a:solidFill>
              </a:rPr>
              <a:t>WebFlux</a:t>
            </a:r>
            <a:r>
              <a:rPr lang="en-IN" dirty="0">
                <a:solidFill>
                  <a:schemeClr val="bg2">
                    <a:lumMod val="10000"/>
                  </a:schemeClr>
                </a:solidFill>
              </a:rPr>
              <a:t>)</a:t>
            </a:r>
          </a:p>
          <a:p>
            <a:pPr marL="285750" indent="-285750">
              <a:buFont typeface="Arial" panose="020B0604020202020204" pitchFamily="34" charset="0"/>
              <a:buChar char="•"/>
            </a:pPr>
            <a:r>
              <a:rPr lang="en-IN" b="1" dirty="0">
                <a:solidFill>
                  <a:schemeClr val="bg2">
                    <a:lumMod val="10000"/>
                  </a:schemeClr>
                </a:solidFill>
              </a:rPr>
              <a:t>Database</a:t>
            </a:r>
            <a:r>
              <a:rPr lang="en-IN" dirty="0">
                <a:solidFill>
                  <a:schemeClr val="bg2">
                    <a:lumMod val="10000"/>
                  </a:schemeClr>
                </a:solidFill>
              </a:rPr>
              <a:t>: MongoDB</a:t>
            </a:r>
          </a:p>
          <a:p>
            <a:pPr marL="285750" indent="-285750">
              <a:buFont typeface="Arial" panose="020B0604020202020204" pitchFamily="34" charset="0"/>
              <a:buChar char="•"/>
            </a:pPr>
            <a:r>
              <a:rPr lang="en-IN" b="1" dirty="0">
                <a:solidFill>
                  <a:schemeClr val="bg2">
                    <a:lumMod val="10000"/>
                  </a:schemeClr>
                </a:solidFill>
              </a:rPr>
              <a:t>Security</a:t>
            </a:r>
            <a:r>
              <a:rPr lang="en-IN" dirty="0">
                <a:solidFill>
                  <a:schemeClr val="bg2">
                    <a:lumMod val="10000"/>
                  </a:schemeClr>
                </a:solidFill>
              </a:rPr>
              <a:t>: JWT Authentication</a:t>
            </a:r>
          </a:p>
          <a:p>
            <a:pPr marL="285750" indent="-285750">
              <a:buFont typeface="Arial" panose="020B0604020202020204" pitchFamily="34" charset="0"/>
              <a:buChar char="•"/>
            </a:pPr>
            <a:r>
              <a:rPr lang="en-IN" b="1" dirty="0">
                <a:solidFill>
                  <a:schemeClr val="bg2">
                    <a:lumMod val="10000"/>
                  </a:schemeClr>
                </a:solidFill>
              </a:rPr>
              <a:t>Messaging</a:t>
            </a:r>
            <a:r>
              <a:rPr lang="en-IN" dirty="0">
                <a:solidFill>
                  <a:schemeClr val="bg2">
                    <a:lumMod val="10000"/>
                  </a:schemeClr>
                </a:solidFill>
              </a:rPr>
              <a:t>: Kafka</a:t>
            </a:r>
          </a:p>
          <a:p>
            <a:pPr marL="285750" indent="-285750">
              <a:buFont typeface="Arial" panose="020B0604020202020204" pitchFamily="34" charset="0"/>
              <a:buChar char="•"/>
            </a:pPr>
            <a:r>
              <a:rPr lang="en-IN" b="1" dirty="0">
                <a:solidFill>
                  <a:schemeClr val="bg2">
                    <a:lumMod val="10000"/>
                  </a:schemeClr>
                </a:solidFill>
              </a:rPr>
              <a:t>Service</a:t>
            </a:r>
            <a:r>
              <a:rPr lang="en-IN" dirty="0">
                <a:solidFill>
                  <a:schemeClr val="bg2">
                    <a:lumMod val="10000"/>
                  </a:schemeClr>
                </a:solidFill>
              </a:rPr>
              <a:t> </a:t>
            </a:r>
            <a:r>
              <a:rPr lang="en-IN" b="1" dirty="0">
                <a:solidFill>
                  <a:schemeClr val="bg2">
                    <a:lumMod val="10000"/>
                  </a:schemeClr>
                </a:solidFill>
              </a:rPr>
              <a:t>Discovery</a:t>
            </a:r>
            <a:r>
              <a:rPr lang="en-IN" dirty="0">
                <a:solidFill>
                  <a:schemeClr val="bg2">
                    <a:lumMod val="10000"/>
                  </a:schemeClr>
                </a:solidFill>
              </a:rPr>
              <a:t>: Eureka</a:t>
            </a:r>
          </a:p>
          <a:p>
            <a:pPr marL="285750" indent="-285750">
              <a:buFont typeface="Arial" panose="020B0604020202020204" pitchFamily="34" charset="0"/>
              <a:buChar char="•"/>
            </a:pPr>
            <a:r>
              <a:rPr lang="en-IN" b="1" dirty="0">
                <a:solidFill>
                  <a:schemeClr val="bg2">
                    <a:lumMod val="10000"/>
                  </a:schemeClr>
                </a:solidFill>
              </a:rPr>
              <a:t>Configuration</a:t>
            </a:r>
            <a:r>
              <a:rPr lang="en-IN" dirty="0">
                <a:solidFill>
                  <a:schemeClr val="bg2">
                    <a:lumMod val="10000"/>
                  </a:schemeClr>
                </a:solidFill>
              </a:rPr>
              <a:t>: Spring Cloud Config</a:t>
            </a:r>
          </a:p>
          <a:p>
            <a:pPr marL="285750" indent="-285750">
              <a:buFont typeface="Arial" panose="020B0604020202020204" pitchFamily="34" charset="0"/>
              <a:buChar char="•"/>
            </a:pPr>
            <a:r>
              <a:rPr lang="en-IN" b="1" dirty="0">
                <a:solidFill>
                  <a:schemeClr val="bg2">
                    <a:lumMod val="10000"/>
                  </a:schemeClr>
                </a:solidFill>
              </a:rPr>
              <a:t>Deployment</a:t>
            </a:r>
            <a:r>
              <a:rPr lang="en-IN" dirty="0">
                <a:solidFill>
                  <a:schemeClr val="bg2">
                    <a:lumMod val="10000"/>
                  </a:schemeClr>
                </a:solidFill>
              </a:rPr>
              <a:t>: Docker</a:t>
            </a:r>
          </a:p>
          <a:p>
            <a:pPr marL="0" marR="0" indent="0" algn="ctr" defTabSz="4572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dirty="0">
              <a:ln>
                <a:noFill/>
              </a:ln>
              <a:solidFill>
                <a:srgbClr val="000000"/>
              </a:solidFill>
              <a:effectLst/>
              <a:uFillTx/>
              <a:latin typeface="+mn-lt"/>
              <a:ea typeface="+mn-ea"/>
              <a:cs typeface="+mn-cs"/>
              <a:sym typeface="Gill Sans"/>
            </a:endParaRPr>
          </a:p>
        </p:txBody>
      </p:sp>
      <p:sp>
        <p:nvSpPr>
          <p:cNvPr id="50" name="Text Placeholder 2">
            <a:extLst>
              <a:ext uri="{FF2B5EF4-FFF2-40B4-BE49-F238E27FC236}">
                <a16:creationId xmlns:a16="http://schemas.microsoft.com/office/drawing/2014/main" id="{636D75C5-94DE-5BB4-0FE2-5539FF679DF5}"/>
              </a:ext>
            </a:extLst>
          </p:cNvPr>
          <p:cNvSpPr txBox="1">
            <a:spLocks/>
          </p:cNvSpPr>
          <p:nvPr/>
        </p:nvSpPr>
        <p:spPr>
          <a:xfrm>
            <a:off x="111317" y="3030898"/>
            <a:ext cx="4309607"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Security Implementation</a:t>
            </a:r>
          </a:p>
          <a:p>
            <a:endParaRPr lang="en-US" sz="2800" dirty="0">
              <a:solidFill>
                <a:schemeClr val="tx2"/>
              </a:solidFill>
            </a:endParaRPr>
          </a:p>
        </p:txBody>
      </p:sp>
      <p:pic>
        <p:nvPicPr>
          <p:cNvPr id="52" name="Picture 51">
            <a:extLst>
              <a:ext uri="{FF2B5EF4-FFF2-40B4-BE49-F238E27FC236}">
                <a16:creationId xmlns:a16="http://schemas.microsoft.com/office/drawing/2014/main" id="{663CB6A4-3D22-5061-CC64-1B91E729CFA3}"/>
              </a:ext>
            </a:extLst>
          </p:cNvPr>
          <p:cNvPicPr>
            <a:picLocks noChangeAspect="1"/>
          </p:cNvPicPr>
          <p:nvPr/>
        </p:nvPicPr>
        <p:blipFill>
          <a:blip r:embed="rId2"/>
          <a:stretch>
            <a:fillRect/>
          </a:stretch>
        </p:blipFill>
        <p:spPr>
          <a:xfrm>
            <a:off x="321843" y="3534353"/>
            <a:ext cx="8353029" cy="2797565"/>
          </a:xfrm>
          <a:prstGeom prst="rect">
            <a:avLst/>
          </a:prstGeom>
        </p:spPr>
      </p:pic>
    </p:spTree>
    <p:extLst>
      <p:ext uri="{BB962C8B-B14F-4D97-AF65-F5344CB8AC3E}">
        <p14:creationId xmlns:p14="http://schemas.microsoft.com/office/powerpoint/2010/main" val="274141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8FB381-2946-7A2F-B43F-08896E8A063B}"/>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2484EC9C-44EA-EB08-F8BD-24B583EE67FB}"/>
              </a:ext>
            </a:extLst>
          </p:cNvPr>
          <p:cNvSpPr txBox="1">
            <a:spLocks/>
          </p:cNvSpPr>
          <p:nvPr/>
        </p:nvSpPr>
        <p:spPr>
          <a:xfrm>
            <a:off x="930303" y="176262"/>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err="1">
                <a:solidFill>
                  <a:schemeClr val="tx2"/>
                </a:solidFill>
              </a:rPr>
              <a:t>Dockerization</a:t>
            </a:r>
            <a:endParaRPr lang="en-US" sz="2800" dirty="0">
              <a:solidFill>
                <a:schemeClr val="tx2"/>
              </a:solidFill>
            </a:endParaRPr>
          </a:p>
        </p:txBody>
      </p:sp>
      <p:pic>
        <p:nvPicPr>
          <p:cNvPr id="3" name="Picture 2">
            <a:extLst>
              <a:ext uri="{FF2B5EF4-FFF2-40B4-BE49-F238E27FC236}">
                <a16:creationId xmlns:a16="http://schemas.microsoft.com/office/drawing/2014/main" id="{56641D82-A589-785A-B1D4-7238338F6CE9}"/>
              </a:ext>
            </a:extLst>
          </p:cNvPr>
          <p:cNvPicPr>
            <a:picLocks noChangeAspect="1"/>
          </p:cNvPicPr>
          <p:nvPr/>
        </p:nvPicPr>
        <p:blipFill>
          <a:blip r:embed="rId2"/>
          <a:stretch>
            <a:fillRect/>
          </a:stretch>
        </p:blipFill>
        <p:spPr>
          <a:xfrm>
            <a:off x="91440" y="962122"/>
            <a:ext cx="8961120" cy="5036541"/>
          </a:xfrm>
          <a:prstGeom prst="rect">
            <a:avLst/>
          </a:prstGeom>
        </p:spPr>
      </p:pic>
    </p:spTree>
    <p:extLst>
      <p:ext uri="{BB962C8B-B14F-4D97-AF65-F5344CB8AC3E}">
        <p14:creationId xmlns:p14="http://schemas.microsoft.com/office/powerpoint/2010/main" val="363251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880C0C-4F84-2F21-AB42-F568E9CFD678}"/>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D9CE86C7-B4D3-16DB-972D-635485B47825}"/>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docker </a:t>
            </a:r>
            <a:r>
              <a:rPr lang="en-US" sz="2800" dirty="0" err="1">
                <a:solidFill>
                  <a:schemeClr val="tx2"/>
                </a:solidFill>
              </a:rPr>
              <a:t>ps</a:t>
            </a:r>
            <a:endParaRPr lang="en-US" sz="2800" dirty="0">
              <a:solidFill>
                <a:schemeClr val="tx2"/>
              </a:solidFill>
            </a:endParaRPr>
          </a:p>
        </p:txBody>
      </p:sp>
      <p:pic>
        <p:nvPicPr>
          <p:cNvPr id="3" name="Picture 2">
            <a:extLst>
              <a:ext uri="{FF2B5EF4-FFF2-40B4-BE49-F238E27FC236}">
                <a16:creationId xmlns:a16="http://schemas.microsoft.com/office/drawing/2014/main" id="{992897B6-FB92-8191-3D79-FEE543A368B9}"/>
              </a:ext>
            </a:extLst>
          </p:cNvPr>
          <p:cNvPicPr>
            <a:picLocks noChangeAspect="1"/>
          </p:cNvPicPr>
          <p:nvPr/>
        </p:nvPicPr>
        <p:blipFill>
          <a:blip r:embed="rId2"/>
          <a:stretch>
            <a:fillRect/>
          </a:stretch>
        </p:blipFill>
        <p:spPr>
          <a:xfrm>
            <a:off x="123245" y="1183747"/>
            <a:ext cx="8897510" cy="4490505"/>
          </a:xfrm>
          <a:prstGeom prst="rect">
            <a:avLst/>
          </a:prstGeom>
        </p:spPr>
      </p:pic>
    </p:spTree>
    <p:extLst>
      <p:ext uri="{BB962C8B-B14F-4D97-AF65-F5344CB8AC3E}">
        <p14:creationId xmlns:p14="http://schemas.microsoft.com/office/powerpoint/2010/main" val="3350082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E8DB8D-1EFB-686B-F0A0-C5E4F9B2E3CB}"/>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E7D1DF92-3FCF-7C36-DD0B-1FDE5AB243E6}"/>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800" dirty="0">
              <a:solidFill>
                <a:schemeClr val="tx2"/>
              </a:solidFill>
            </a:endParaRPr>
          </a:p>
        </p:txBody>
      </p:sp>
    </p:spTree>
    <p:extLst>
      <p:ext uri="{BB962C8B-B14F-4D97-AF65-F5344CB8AC3E}">
        <p14:creationId xmlns:p14="http://schemas.microsoft.com/office/powerpoint/2010/main" val="1427953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3DDAABC1-B3FC-9147-C114-D0F64E15EE19}"/>
              </a:ext>
            </a:extLst>
          </p:cNvPr>
          <p:cNvSpPr txBox="1">
            <a:spLocks/>
          </p:cNvSpPr>
          <p:nvPr/>
        </p:nvSpPr>
        <p:spPr>
          <a:xfrm>
            <a:off x="993913" y="15969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REGISTER – Sequence Diagram</a:t>
            </a:r>
          </a:p>
        </p:txBody>
      </p:sp>
      <p:pic>
        <p:nvPicPr>
          <p:cNvPr id="3076" name="Picture 4">
            <a:extLst>
              <a:ext uri="{FF2B5EF4-FFF2-40B4-BE49-F238E27FC236}">
                <a16:creationId xmlns:a16="http://schemas.microsoft.com/office/drawing/2014/main" id="{5D06B801-4409-08EE-3A76-9B8C62FAE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55" y="781390"/>
            <a:ext cx="8381090" cy="589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CD608-F9AC-CB98-A7A7-9DDB4BA2E071}"/>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72F37D60-DD0C-731C-15DB-D4AC3D0FE54E}"/>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LOGIN – Sequence Diagram</a:t>
            </a:r>
          </a:p>
        </p:txBody>
      </p:sp>
      <p:pic>
        <p:nvPicPr>
          <p:cNvPr id="4098" name="Picture 2">
            <a:extLst>
              <a:ext uri="{FF2B5EF4-FFF2-40B4-BE49-F238E27FC236}">
                <a16:creationId xmlns:a16="http://schemas.microsoft.com/office/drawing/2014/main" id="{A4AE0E4F-7120-9459-31C6-340BDC874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3" y="976892"/>
            <a:ext cx="7259541" cy="540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0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6186-6776-3A99-701B-18FAB69E3713}"/>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4260CEB6-90B6-99E8-BE41-111017FD01E2}"/>
              </a:ext>
            </a:extLst>
          </p:cNvPr>
          <p:cNvSpPr txBox="1">
            <a:spLocks/>
          </p:cNvSpPr>
          <p:nvPr/>
        </p:nvSpPr>
        <p:spPr>
          <a:xfrm>
            <a:off x="930303" y="390948"/>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BILL GENERATION – Sequence Diagram</a:t>
            </a:r>
          </a:p>
        </p:txBody>
      </p:sp>
      <p:pic>
        <p:nvPicPr>
          <p:cNvPr id="5122" name="Picture 2">
            <a:extLst>
              <a:ext uri="{FF2B5EF4-FFF2-40B4-BE49-F238E27FC236}">
                <a16:creationId xmlns:a16="http://schemas.microsoft.com/office/drawing/2014/main" id="{70EF3CEC-8242-836B-D66E-0B0B0940A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04" y="1057523"/>
            <a:ext cx="8553450" cy="509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3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B3C4-C40C-4FDF-02C7-8CDD42BD758E}"/>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DFD238A8-611F-5759-306F-EF604B974D85}"/>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PAYMENT – Sequence Diagram</a:t>
            </a:r>
          </a:p>
        </p:txBody>
      </p:sp>
      <p:pic>
        <p:nvPicPr>
          <p:cNvPr id="6146" name="Picture 2">
            <a:extLst>
              <a:ext uri="{FF2B5EF4-FFF2-40B4-BE49-F238E27FC236}">
                <a16:creationId xmlns:a16="http://schemas.microsoft.com/office/drawing/2014/main" id="{E87D0CB7-A791-787C-F1F6-14E0CF798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3" y="908744"/>
            <a:ext cx="8857753" cy="532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89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5F5E-17AA-027F-F17A-9FBF948BC7AC}"/>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41E75851-87D6-B8C9-04B5-1647F9DB70A2}"/>
              </a:ext>
            </a:extLst>
          </p:cNvPr>
          <p:cNvSpPr txBox="1">
            <a:spLocks/>
          </p:cNvSpPr>
          <p:nvPr/>
        </p:nvSpPr>
        <p:spPr>
          <a:xfrm>
            <a:off x="930303" y="327337"/>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Implementation Screenshots</a:t>
            </a:r>
          </a:p>
        </p:txBody>
      </p:sp>
      <p:sp>
        <p:nvSpPr>
          <p:cNvPr id="2" name="TextBox 1">
            <a:extLst>
              <a:ext uri="{FF2B5EF4-FFF2-40B4-BE49-F238E27FC236}">
                <a16:creationId xmlns:a16="http://schemas.microsoft.com/office/drawing/2014/main" id="{3AAFEB3A-8196-22C1-A9D7-33AAE132F0F0}"/>
              </a:ext>
            </a:extLst>
          </p:cNvPr>
          <p:cNvSpPr txBox="1"/>
          <p:nvPr/>
        </p:nvSpPr>
        <p:spPr>
          <a:xfrm>
            <a:off x="409418" y="640996"/>
            <a:ext cx="84298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IN" b="0" i="0" u="none" strike="noStrike" cap="none" spc="0" normalizeH="0" baseline="0" dirty="0">
                <a:ln>
                  <a:noFill/>
                </a:ln>
                <a:solidFill>
                  <a:srgbClr val="000000"/>
                </a:solidFill>
                <a:effectLst/>
                <a:uFillTx/>
                <a:latin typeface="+mn-lt"/>
                <a:ea typeface="+mn-ea"/>
                <a:cs typeface="+mn-cs"/>
                <a:sym typeface="Gill Sans"/>
              </a:rPr>
              <a:t>Eureka:</a:t>
            </a:r>
          </a:p>
        </p:txBody>
      </p:sp>
      <p:pic>
        <p:nvPicPr>
          <p:cNvPr id="4" name="Picture 3">
            <a:extLst>
              <a:ext uri="{FF2B5EF4-FFF2-40B4-BE49-F238E27FC236}">
                <a16:creationId xmlns:a16="http://schemas.microsoft.com/office/drawing/2014/main" id="{41417E91-FD7D-BB83-B44E-A2D7E4802193}"/>
              </a:ext>
            </a:extLst>
          </p:cNvPr>
          <p:cNvPicPr>
            <a:picLocks noChangeAspect="1"/>
          </p:cNvPicPr>
          <p:nvPr/>
        </p:nvPicPr>
        <p:blipFill>
          <a:blip r:embed="rId2"/>
          <a:stretch>
            <a:fillRect/>
          </a:stretch>
        </p:blipFill>
        <p:spPr>
          <a:xfrm>
            <a:off x="230587" y="1144450"/>
            <a:ext cx="8824231" cy="5072554"/>
          </a:xfrm>
          <a:prstGeom prst="rect">
            <a:avLst/>
          </a:prstGeom>
        </p:spPr>
      </p:pic>
    </p:spTree>
    <p:extLst>
      <p:ext uri="{BB962C8B-B14F-4D97-AF65-F5344CB8AC3E}">
        <p14:creationId xmlns:p14="http://schemas.microsoft.com/office/powerpoint/2010/main" val="176783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7C91A75-2679-733E-348C-DBCFEEB35BB1}"/>
            </a:ext>
          </a:extLst>
        </p:cNvPr>
        <p:cNvGrpSpPr/>
        <p:nvPr/>
      </p:nvGrpSpPr>
      <p:grpSpPr>
        <a:xfrm>
          <a:off x="0" y="0"/>
          <a:ext cx="0" cy="0"/>
          <a:chOff x="0" y="0"/>
          <a:chExt cx="0" cy="0"/>
        </a:xfrm>
      </p:grpSpPr>
      <p:sp>
        <p:nvSpPr>
          <p:cNvPr id="16" name="Text Placeholder 2">
            <a:extLst>
              <a:ext uri="{FF2B5EF4-FFF2-40B4-BE49-F238E27FC236}">
                <a16:creationId xmlns:a16="http://schemas.microsoft.com/office/drawing/2014/main" id="{C0B592C8-0CA1-AE1E-2160-D3AF71491947}"/>
              </a:ext>
            </a:extLst>
          </p:cNvPr>
          <p:cNvSpPr txBox="1">
            <a:spLocks/>
          </p:cNvSpPr>
          <p:nvPr/>
        </p:nvSpPr>
        <p:spPr>
          <a:xfrm>
            <a:off x="930303" y="113984"/>
            <a:ext cx="7156174" cy="503455"/>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tx2"/>
                </a:solidFill>
              </a:rPr>
              <a:t>Home Page</a:t>
            </a:r>
          </a:p>
        </p:txBody>
      </p:sp>
      <p:pic>
        <p:nvPicPr>
          <p:cNvPr id="3" name="Picture 2">
            <a:extLst>
              <a:ext uri="{FF2B5EF4-FFF2-40B4-BE49-F238E27FC236}">
                <a16:creationId xmlns:a16="http://schemas.microsoft.com/office/drawing/2014/main" id="{4CAD1CDB-77DD-F4AC-719F-8D89259EA7A4}"/>
              </a:ext>
            </a:extLst>
          </p:cNvPr>
          <p:cNvPicPr>
            <a:picLocks noChangeAspect="1"/>
          </p:cNvPicPr>
          <p:nvPr/>
        </p:nvPicPr>
        <p:blipFill>
          <a:blip r:embed="rId2"/>
          <a:stretch>
            <a:fillRect/>
          </a:stretch>
        </p:blipFill>
        <p:spPr>
          <a:xfrm>
            <a:off x="60957" y="862309"/>
            <a:ext cx="9022086" cy="4767621"/>
          </a:xfrm>
          <a:prstGeom prst="rect">
            <a:avLst/>
          </a:prstGeom>
        </p:spPr>
      </p:pic>
    </p:spTree>
    <p:extLst>
      <p:ext uri="{BB962C8B-B14F-4D97-AF65-F5344CB8AC3E}">
        <p14:creationId xmlns:p14="http://schemas.microsoft.com/office/powerpoint/2010/main" val="2309103251"/>
      </p:ext>
    </p:extLst>
  </p:cSld>
  <p:clrMapOvr>
    <a:masterClrMapping/>
  </p:clrMapOvr>
</p:sld>
</file>

<file path=ppt/theme/theme1.xml><?xml version="1.0" encoding="utf-8"?>
<a:theme xmlns:a="http://schemas.openxmlformats.org/drawingml/2006/main" name="Watercolor Theme">
  <a:themeElements>
    <a:clrScheme name="Watercolor Wedding">
      <a:dk1>
        <a:srgbClr val="818B8A"/>
      </a:dk1>
      <a:lt1>
        <a:srgbClr val="FFFFFF"/>
      </a:lt1>
      <a:dk2>
        <a:srgbClr val="17A1AB"/>
      </a:dk2>
      <a:lt2>
        <a:srgbClr val="D6D5D5"/>
      </a:lt2>
      <a:accent1>
        <a:srgbClr val="0C4A80"/>
      </a:accent1>
      <a:accent2>
        <a:srgbClr val="0D6397"/>
      </a:accent2>
      <a:accent3>
        <a:srgbClr val="1E83A9"/>
      </a:accent3>
      <a:accent4>
        <a:srgbClr val="478FB1"/>
      </a:accent4>
      <a:accent5>
        <a:srgbClr val="8CB8D1"/>
      </a:accent5>
      <a:accent6>
        <a:srgbClr val="C9E6F1"/>
      </a:accent6>
      <a:hlink>
        <a:srgbClr val="0000FF"/>
      </a:hlink>
      <a:folHlink>
        <a:srgbClr val="FF00FF"/>
      </a:folHlink>
    </a:clrScheme>
    <a:fontScheme name="_Water color Wash 2">
      <a:majorFont>
        <a:latin typeface="Franklin Gothic Medium Cond"/>
        <a:ea typeface="Gill Sans"/>
        <a:cs typeface="Gill Sans"/>
      </a:majorFont>
      <a:minorFont>
        <a:latin typeface="Franklin Gothic Book"/>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000000"/>
          </a:solidFill>
          <a:prstDash val="solid"/>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f56550644_win32_fixed" id="{627B62D5-4D79-4A6D-99BA-54E059AD6215}" vid="{B374CE13-22A3-412A-9793-F013EE1726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A40627-4075-46BD-A9BE-DC3C2A67087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499F06F-110D-421D-8209-69F6D19CE941}">
  <ds:schemaRefs>
    <ds:schemaRef ds:uri="http://schemas.microsoft.com/sharepoint/v3/contenttype/forms"/>
  </ds:schemaRefs>
</ds:datastoreItem>
</file>

<file path=customXml/itemProps3.xml><?xml version="1.0" encoding="utf-8"?>
<ds:datastoreItem xmlns:ds="http://schemas.openxmlformats.org/officeDocument/2006/customXml" ds:itemID="{F02D24AA-DCC5-4B9B-81ED-FE092F6A34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Watercolor wash wedding signs</Template>
  <TotalTime>305</TotalTime>
  <Words>417</Words>
  <Application>Microsoft Office PowerPoint</Application>
  <PresentationFormat>Letter Paper (8.5x11 in)</PresentationFormat>
  <Paragraphs>74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Franklin Gothic Book</vt:lpstr>
      <vt:lpstr>Franklin Gothic Demi</vt:lpstr>
      <vt:lpstr>Franklin Gothic Medium Cond</vt:lpstr>
      <vt:lpstr>Gill Sans</vt:lpstr>
      <vt:lpstr>Watercolor Theme</vt:lpstr>
      <vt:lpstr>UTILITY BILLING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POOJITHA MODALA</dc:creator>
  <cp:lastModifiedBy>POOJITHA MODALA</cp:lastModifiedBy>
  <cp:revision>1</cp:revision>
  <dcterms:created xsi:type="dcterms:W3CDTF">2026-01-06T21:39:49Z</dcterms:created>
  <dcterms:modified xsi:type="dcterms:W3CDTF">2026-01-07T02:45:06Z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